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gekRjb8HPr/Xd7s+PU3y9BwW5q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70512dad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c70512dad7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c70512dad7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70512dad7_1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c70512dad7_1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c70512dad7_1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c70512dad7_1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c70512dad7_1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c70512dad7_1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c70512dad7_1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gc70512dad7_1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c70512dad7_1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c70512dad7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c70512dad7_1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c70512dad7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c70512dad7_1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c70512dad7_1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c70512dad7_1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c70512dad7_1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32" name="Google Shape;53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70512dad7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c70512dad7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70512dad7_1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c70512dad7_1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70512dad7_1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gc70512dad7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4.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550276"/>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State Steering Team Meeting</a:t>
            </a:r>
            <a:endParaRPr/>
          </a:p>
        </p:txBody>
      </p:sp>
      <p:sp>
        <p:nvSpPr>
          <p:cNvPr id="89" name="Google Shape;89;p1"/>
          <p:cNvSpPr txBox="1"/>
          <p:nvPr>
            <p:ph idx="1" type="subTitle"/>
          </p:nvPr>
        </p:nvSpPr>
        <p:spPr>
          <a:xfrm>
            <a:off x="1524000" y="396964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t>March 12, 2021</a:t>
            </a:r>
            <a:endParaRPr/>
          </a:p>
        </p:txBody>
      </p:sp>
      <p:pic>
        <p:nvPicPr>
          <p:cNvPr descr="A picture containing drawing&#10;&#10;Description automatically generated" id="90" name="Google Shape;90;p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91" name="Google Shape;91;p1"/>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92" name="Google Shape;92;p1"/>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cxnSp>
        <p:nvCxnSpPr>
          <p:cNvPr id="279" name="Google Shape;279;p8"/>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280" name="Google Shape;280;p8"/>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81" name="Google Shape;281;p8"/>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82" name="Google Shape;282;p8"/>
          <p:cNvSpPr txBox="1"/>
          <p:nvPr/>
        </p:nvSpPr>
        <p:spPr>
          <a:xfrm>
            <a:off x="442290" y="409596"/>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 5</a:t>
            </a:r>
            <a:endParaRPr b="0" i="0" sz="1400" u="none" cap="none" strike="noStrike">
              <a:solidFill>
                <a:srgbClr val="000000"/>
              </a:solidFill>
              <a:latin typeface="Arial"/>
              <a:ea typeface="Arial"/>
              <a:cs typeface="Arial"/>
              <a:sym typeface="Arial"/>
            </a:endParaRPr>
          </a:p>
        </p:txBody>
      </p:sp>
      <p:sp>
        <p:nvSpPr>
          <p:cNvPr id="283" name="Google Shape;283;p8"/>
          <p:cNvSpPr txBox="1"/>
          <p:nvPr/>
        </p:nvSpPr>
        <p:spPr>
          <a:xfrm>
            <a:off x="487017" y="2005449"/>
            <a:ext cx="4465983" cy="4138176"/>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Item 5: Not required in Year 1 but will be required in Year 2. Not all sites/states will have students enrolled in all areas, but the goal is to have students enrolled in one or more areas by the end of Year 2.</a:t>
            </a:r>
            <a:endParaRPr b="0" i="0" sz="1400" u="none" cap="none" strike="noStrike">
              <a:solidFill>
                <a:srgbClr val="000000"/>
              </a:solidFill>
              <a:latin typeface="Arial"/>
              <a:ea typeface="Arial"/>
              <a:cs typeface="Arial"/>
              <a:sym typeface="Arial"/>
            </a:endParaRPr>
          </a:p>
        </p:txBody>
      </p:sp>
      <p:pic>
        <p:nvPicPr>
          <p:cNvPr id="284" name="Google Shape;284;p8"/>
          <p:cNvPicPr preferRelativeResize="0"/>
          <p:nvPr/>
        </p:nvPicPr>
        <p:blipFill rotWithShape="1">
          <a:blip r:embed="rId4">
            <a:alphaModFix/>
          </a:blip>
          <a:srcRect b="0" l="0" r="0" t="0"/>
          <a:stretch/>
        </p:blipFill>
        <p:spPr>
          <a:xfrm>
            <a:off x="4953000" y="1821666"/>
            <a:ext cx="7058949" cy="26608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cxnSp>
        <p:nvCxnSpPr>
          <p:cNvPr id="289" name="Google Shape;289;p9"/>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290" name="Google Shape;290;p9"/>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91" name="Google Shape;291;p9"/>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92" name="Google Shape;292;p9"/>
          <p:cNvSpPr txBox="1"/>
          <p:nvPr/>
        </p:nvSpPr>
        <p:spPr>
          <a:xfrm>
            <a:off x="442290" y="544857"/>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 6</a:t>
            </a:r>
            <a:endParaRPr b="0" i="0" sz="1400" u="none" cap="none" strike="noStrike">
              <a:solidFill>
                <a:srgbClr val="000000"/>
              </a:solidFill>
              <a:latin typeface="Arial"/>
              <a:ea typeface="Arial"/>
              <a:cs typeface="Arial"/>
              <a:sym typeface="Arial"/>
            </a:endParaRPr>
          </a:p>
        </p:txBody>
      </p:sp>
      <p:sp>
        <p:nvSpPr>
          <p:cNvPr id="293" name="Google Shape;293;p9"/>
          <p:cNvSpPr txBox="1"/>
          <p:nvPr/>
        </p:nvSpPr>
        <p:spPr>
          <a:xfrm>
            <a:off x="487017" y="2022135"/>
            <a:ext cx="4465983" cy="412149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Item 6: Not required. What special projects were implemented in Year 1 with OSY and secondary youth? Examples include leadership activities, college/university site visits, virtual conferences, goal setting workshops, career fairs, etc.</a:t>
            </a:r>
            <a:endParaRPr b="0" i="0" sz="1400" u="none" cap="none" strike="noStrike">
              <a:solidFill>
                <a:srgbClr val="000000"/>
              </a:solidFill>
              <a:latin typeface="Arial"/>
              <a:ea typeface="Arial"/>
              <a:cs typeface="Arial"/>
              <a:sym typeface="Arial"/>
            </a:endParaRPr>
          </a:p>
        </p:txBody>
      </p:sp>
      <p:pic>
        <p:nvPicPr>
          <p:cNvPr id="294" name="Google Shape;294;p9"/>
          <p:cNvPicPr preferRelativeResize="0"/>
          <p:nvPr/>
        </p:nvPicPr>
        <p:blipFill rotWithShape="1">
          <a:blip r:embed="rId4">
            <a:alphaModFix/>
          </a:blip>
          <a:srcRect b="0" l="0" r="0" t="0"/>
          <a:stretch/>
        </p:blipFill>
        <p:spPr>
          <a:xfrm>
            <a:off x="4996778" y="1828800"/>
            <a:ext cx="6998371" cy="23356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cxnSp>
        <p:nvCxnSpPr>
          <p:cNvPr id="299" name="Google Shape;299;p10"/>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300" name="Google Shape;300;p10"/>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01" name="Google Shape;301;p10"/>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02" name="Google Shape;302;p10"/>
          <p:cNvSpPr txBox="1"/>
          <p:nvPr/>
        </p:nvSpPr>
        <p:spPr>
          <a:xfrm>
            <a:off x="442290" y="495296"/>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 7</a:t>
            </a:r>
            <a:endParaRPr b="0" i="0" sz="1400" u="none" cap="none" strike="noStrike">
              <a:solidFill>
                <a:srgbClr val="000000"/>
              </a:solidFill>
              <a:latin typeface="Arial"/>
              <a:ea typeface="Arial"/>
              <a:cs typeface="Arial"/>
              <a:sym typeface="Arial"/>
            </a:endParaRPr>
          </a:p>
        </p:txBody>
      </p:sp>
      <p:sp>
        <p:nvSpPr>
          <p:cNvPr id="303" name="Google Shape;303;p10"/>
          <p:cNvSpPr txBox="1"/>
          <p:nvPr/>
        </p:nvSpPr>
        <p:spPr>
          <a:xfrm>
            <a:off x="487017" y="1969891"/>
            <a:ext cx="4465983" cy="417373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Item 7: List local or statewide training provided. Do NOT include webinars conducted by iSOSY. We already have that information. (If staff only attended national training, you may leave the table blank.)</a:t>
            </a:r>
            <a:endParaRPr b="0" i="0" sz="1400" u="none" cap="none" strike="noStrike">
              <a:solidFill>
                <a:srgbClr val="000000"/>
              </a:solidFill>
              <a:latin typeface="Arial"/>
              <a:ea typeface="Arial"/>
              <a:cs typeface="Arial"/>
              <a:sym typeface="Arial"/>
            </a:endParaRPr>
          </a:p>
        </p:txBody>
      </p:sp>
      <p:pic>
        <p:nvPicPr>
          <p:cNvPr id="304" name="Google Shape;304;p10"/>
          <p:cNvPicPr preferRelativeResize="0"/>
          <p:nvPr/>
        </p:nvPicPr>
        <p:blipFill rotWithShape="1">
          <a:blip r:embed="rId4">
            <a:alphaModFix/>
          </a:blip>
          <a:srcRect b="0" l="0" r="0" t="0"/>
          <a:stretch/>
        </p:blipFill>
        <p:spPr>
          <a:xfrm>
            <a:off x="4953000" y="2234045"/>
            <a:ext cx="7124701" cy="20617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cxnSp>
        <p:nvCxnSpPr>
          <p:cNvPr id="309" name="Google Shape;309;p11"/>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310" name="Google Shape;310;p11"/>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11" name="Google Shape;311;p1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12" name="Google Shape;312;p11"/>
          <p:cNvSpPr txBox="1"/>
          <p:nvPr/>
        </p:nvSpPr>
        <p:spPr>
          <a:xfrm>
            <a:off x="397564" y="458862"/>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2</a:t>
            </a:r>
            <a:endParaRPr b="0" i="0" sz="1400" u="none" cap="none" strike="noStrike">
              <a:solidFill>
                <a:srgbClr val="000000"/>
              </a:solidFill>
              <a:latin typeface="Arial"/>
              <a:ea typeface="Arial"/>
              <a:cs typeface="Arial"/>
              <a:sym typeface="Arial"/>
            </a:endParaRPr>
          </a:p>
        </p:txBody>
      </p:sp>
      <p:sp>
        <p:nvSpPr>
          <p:cNvPr id="313" name="Google Shape;313;p11"/>
          <p:cNvSpPr txBox="1"/>
          <p:nvPr/>
        </p:nvSpPr>
        <p:spPr>
          <a:xfrm>
            <a:off x="487017" y="2125165"/>
            <a:ext cx="4160769" cy="4018459"/>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Use the training survey after each local or state training provided that included iSOSY content.</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You may have participants complete the Word document, write on paper, or use the survey link.</a:t>
            </a:r>
            <a:endParaRPr b="0" i="0" sz="1400" u="none" cap="none" strike="noStrike">
              <a:solidFill>
                <a:srgbClr val="000000"/>
              </a:solidFill>
              <a:latin typeface="Arial"/>
              <a:ea typeface="Arial"/>
              <a:cs typeface="Arial"/>
              <a:sym typeface="Arial"/>
            </a:endParaRPr>
          </a:p>
        </p:txBody>
      </p:sp>
      <p:pic>
        <p:nvPicPr>
          <p:cNvPr id="314" name="Google Shape;314;p11"/>
          <p:cNvPicPr preferRelativeResize="0"/>
          <p:nvPr/>
        </p:nvPicPr>
        <p:blipFill rotWithShape="1">
          <a:blip r:embed="rId4">
            <a:alphaModFix/>
          </a:blip>
          <a:srcRect b="0" l="0" r="0" t="0"/>
          <a:stretch/>
        </p:blipFill>
        <p:spPr>
          <a:xfrm>
            <a:off x="4647786" y="1337370"/>
            <a:ext cx="7229475" cy="46919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cxnSp>
        <p:nvCxnSpPr>
          <p:cNvPr id="319" name="Google Shape;319;p12"/>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320" name="Google Shape;320;p12"/>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21" name="Google Shape;321;p12"/>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22" name="Google Shape;322;p12"/>
          <p:cNvSpPr txBox="1"/>
          <p:nvPr/>
        </p:nvSpPr>
        <p:spPr>
          <a:xfrm>
            <a:off x="483704" y="457378"/>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 8</a:t>
            </a:r>
            <a:endParaRPr b="0" i="0" sz="1400" u="none" cap="none" strike="noStrike">
              <a:solidFill>
                <a:srgbClr val="000000"/>
              </a:solidFill>
              <a:latin typeface="Arial"/>
              <a:ea typeface="Arial"/>
              <a:cs typeface="Arial"/>
              <a:sym typeface="Arial"/>
            </a:endParaRPr>
          </a:p>
        </p:txBody>
      </p:sp>
      <p:sp>
        <p:nvSpPr>
          <p:cNvPr id="323" name="Google Shape;323;p12"/>
          <p:cNvSpPr txBox="1"/>
          <p:nvPr/>
        </p:nvSpPr>
        <p:spPr>
          <a:xfrm>
            <a:off x="496957" y="1945359"/>
            <a:ext cx="4465983" cy="3695701"/>
          </a:xfrm>
          <a:prstGeom prst="rect">
            <a:avLst/>
          </a:prstGeom>
          <a:noFill/>
          <a:ln>
            <a:noFill/>
          </a:ln>
        </p:spPr>
        <p:txBody>
          <a:bodyPr anchorCtr="0" anchor="t" bIns="45700" lIns="91425" spcFirstLastPara="1" rIns="91425" wrap="square" tIns="45700">
            <a:normAutofit lnSpcReduction="10000"/>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Item 8: List the number of students who completed a learning plan in the first column, and the number who made any amount of progress on the plan in the second column. You may use the iSOSY learning plan or another learning plan your state is implementing. You may also use a modified version of the iSOSY learning plan.</a:t>
            </a:r>
            <a:endParaRPr b="0" i="0" sz="1400" u="none" cap="none" strike="noStrike">
              <a:solidFill>
                <a:srgbClr val="000000"/>
              </a:solidFill>
              <a:latin typeface="Arial"/>
              <a:ea typeface="Arial"/>
              <a:cs typeface="Arial"/>
              <a:sym typeface="Arial"/>
            </a:endParaRPr>
          </a:p>
        </p:txBody>
      </p:sp>
      <p:pic>
        <p:nvPicPr>
          <p:cNvPr id="324" name="Google Shape;324;p12"/>
          <p:cNvPicPr preferRelativeResize="0"/>
          <p:nvPr/>
        </p:nvPicPr>
        <p:blipFill rotWithShape="1">
          <a:blip r:embed="rId4">
            <a:alphaModFix/>
          </a:blip>
          <a:srcRect b="0" l="0" r="0" t="0"/>
          <a:stretch/>
        </p:blipFill>
        <p:spPr>
          <a:xfrm>
            <a:off x="5029200" y="2022134"/>
            <a:ext cx="7084528" cy="22926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type="title"/>
          </p:nvPr>
        </p:nvSpPr>
        <p:spPr>
          <a:xfrm>
            <a:off x="1220147" y="347871"/>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alibri"/>
              <a:buNone/>
            </a:pPr>
            <a:r>
              <a:rPr lang="en-US"/>
              <a:t>Data Collection from Local Projects</a:t>
            </a:r>
            <a:endParaRPr/>
          </a:p>
        </p:txBody>
      </p:sp>
      <p:pic>
        <p:nvPicPr>
          <p:cNvPr descr="A picture containing drawing&#10;&#10;Description automatically generated" id="330" name="Google Shape;330;p13"/>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31" name="Google Shape;331;p13"/>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id="332" name="Google Shape;332;p13"/>
          <p:cNvPicPr preferRelativeResize="0"/>
          <p:nvPr/>
        </p:nvPicPr>
        <p:blipFill rotWithShape="1">
          <a:blip r:embed="rId4">
            <a:alphaModFix/>
          </a:blip>
          <a:srcRect b="0" l="0" r="0" t="0"/>
          <a:stretch/>
        </p:blipFill>
        <p:spPr>
          <a:xfrm>
            <a:off x="141514" y="1707942"/>
            <a:ext cx="11594233" cy="2993572"/>
          </a:xfrm>
          <a:prstGeom prst="rect">
            <a:avLst/>
          </a:prstGeom>
          <a:noFill/>
          <a:ln>
            <a:noFill/>
          </a:ln>
        </p:spPr>
      </p:pic>
      <p:cxnSp>
        <p:nvCxnSpPr>
          <p:cNvPr id="333" name="Google Shape;333;p13"/>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cxnSp>
        <p:nvCxnSpPr>
          <p:cNvPr id="339" name="Google Shape;339;gc70512dad7_1_0"/>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340" name="Google Shape;340;gc70512dad7_1_0"/>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41" name="Google Shape;341;gc70512dad7_1_0"/>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42" name="Google Shape;342;gc70512dad7_1_0"/>
          <p:cNvSpPr txBox="1"/>
          <p:nvPr/>
        </p:nvSpPr>
        <p:spPr>
          <a:xfrm>
            <a:off x="1093303" y="-53132"/>
            <a:ext cx="10515600" cy="1325700"/>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iSOSY Onboarding</a:t>
            </a:r>
            <a:endParaRPr b="0" i="0" sz="1400" u="none" cap="none" strike="noStrike">
              <a:solidFill>
                <a:srgbClr val="000000"/>
              </a:solidFill>
              <a:latin typeface="Arial"/>
              <a:ea typeface="Arial"/>
              <a:cs typeface="Arial"/>
              <a:sym typeface="Arial"/>
            </a:endParaRPr>
          </a:p>
        </p:txBody>
      </p:sp>
      <p:pic>
        <p:nvPicPr>
          <p:cNvPr descr="Diagram, map&#10;&#10;Description automatically generated" id="343" name="Google Shape;343;gc70512dad7_1_0"/>
          <p:cNvPicPr preferRelativeResize="0"/>
          <p:nvPr/>
        </p:nvPicPr>
        <p:blipFill rotWithShape="1">
          <a:blip r:embed="rId4">
            <a:alphaModFix/>
          </a:blip>
          <a:srcRect b="0" l="0" r="0" t="0"/>
          <a:stretch/>
        </p:blipFill>
        <p:spPr>
          <a:xfrm>
            <a:off x="4666970" y="1506646"/>
            <a:ext cx="6332780" cy="4604545"/>
          </a:xfrm>
          <a:prstGeom prst="rect">
            <a:avLst/>
          </a:prstGeom>
          <a:noFill/>
          <a:ln>
            <a:noFill/>
          </a:ln>
        </p:spPr>
      </p:pic>
      <p:pic>
        <p:nvPicPr>
          <p:cNvPr descr="Star with solid fill" id="344" name="Google Shape;344;gc70512dad7_1_0"/>
          <p:cNvPicPr preferRelativeResize="0"/>
          <p:nvPr/>
        </p:nvPicPr>
        <p:blipFill rotWithShape="1">
          <a:blip r:embed="rId5">
            <a:alphaModFix/>
          </a:blip>
          <a:srcRect b="0" l="0" r="0" t="0"/>
          <a:stretch/>
        </p:blipFill>
        <p:spPr>
          <a:xfrm>
            <a:off x="5889896" y="3570841"/>
            <a:ext cx="457200" cy="457200"/>
          </a:xfrm>
          <a:prstGeom prst="rect">
            <a:avLst/>
          </a:prstGeom>
          <a:noFill/>
          <a:ln>
            <a:noFill/>
          </a:ln>
        </p:spPr>
      </p:pic>
      <p:pic>
        <p:nvPicPr>
          <p:cNvPr descr="Star with solid fill" id="345" name="Google Shape;345;gc70512dad7_1_0"/>
          <p:cNvPicPr preferRelativeResize="0"/>
          <p:nvPr/>
        </p:nvPicPr>
        <p:blipFill rotWithShape="1">
          <a:blip r:embed="rId5">
            <a:alphaModFix/>
          </a:blip>
          <a:srcRect b="0" l="0" r="0" t="0"/>
          <a:stretch/>
        </p:blipFill>
        <p:spPr>
          <a:xfrm>
            <a:off x="7950708" y="4056071"/>
            <a:ext cx="457200" cy="457200"/>
          </a:xfrm>
          <a:prstGeom prst="rect">
            <a:avLst/>
          </a:prstGeom>
          <a:noFill/>
          <a:ln>
            <a:noFill/>
          </a:ln>
        </p:spPr>
      </p:pic>
      <p:pic>
        <p:nvPicPr>
          <p:cNvPr descr="Star with solid fill" id="346" name="Google Shape;346;gc70512dad7_1_0"/>
          <p:cNvPicPr preferRelativeResize="0"/>
          <p:nvPr/>
        </p:nvPicPr>
        <p:blipFill rotWithShape="1">
          <a:blip r:embed="rId5">
            <a:alphaModFix/>
          </a:blip>
          <a:srcRect b="0" l="0" r="0" t="0"/>
          <a:stretch/>
        </p:blipFill>
        <p:spPr>
          <a:xfrm>
            <a:off x="8252531" y="3834598"/>
            <a:ext cx="457200" cy="457200"/>
          </a:xfrm>
          <a:prstGeom prst="rect">
            <a:avLst/>
          </a:prstGeom>
          <a:noFill/>
          <a:ln>
            <a:noFill/>
          </a:ln>
        </p:spPr>
      </p:pic>
      <p:pic>
        <p:nvPicPr>
          <p:cNvPr descr="Star with solid fill" id="347" name="Google Shape;347;gc70512dad7_1_0"/>
          <p:cNvPicPr preferRelativeResize="0"/>
          <p:nvPr/>
        </p:nvPicPr>
        <p:blipFill rotWithShape="1">
          <a:blip r:embed="rId5">
            <a:alphaModFix/>
          </a:blip>
          <a:srcRect b="0" l="0" r="0" t="0"/>
          <a:stretch/>
        </p:blipFill>
        <p:spPr>
          <a:xfrm>
            <a:off x="8574366" y="3799441"/>
            <a:ext cx="457200" cy="457200"/>
          </a:xfrm>
          <a:prstGeom prst="rect">
            <a:avLst/>
          </a:prstGeom>
          <a:noFill/>
          <a:ln>
            <a:noFill/>
          </a:ln>
        </p:spPr>
      </p:pic>
      <p:pic>
        <p:nvPicPr>
          <p:cNvPr descr="Star with solid fill" id="348" name="Google Shape;348;gc70512dad7_1_0"/>
          <p:cNvPicPr preferRelativeResize="0"/>
          <p:nvPr/>
        </p:nvPicPr>
        <p:blipFill rotWithShape="1">
          <a:blip r:embed="rId5">
            <a:alphaModFix/>
          </a:blip>
          <a:srcRect b="0" l="0" r="0" t="0"/>
          <a:stretch/>
        </p:blipFill>
        <p:spPr>
          <a:xfrm>
            <a:off x="8922779" y="3799441"/>
            <a:ext cx="457200" cy="457200"/>
          </a:xfrm>
          <a:prstGeom prst="rect">
            <a:avLst/>
          </a:prstGeom>
          <a:noFill/>
          <a:ln>
            <a:noFill/>
          </a:ln>
        </p:spPr>
      </p:pic>
      <p:pic>
        <p:nvPicPr>
          <p:cNvPr descr="Star with solid fill" id="349" name="Google Shape;349;gc70512dad7_1_0"/>
          <p:cNvPicPr preferRelativeResize="0"/>
          <p:nvPr/>
        </p:nvPicPr>
        <p:blipFill rotWithShape="1">
          <a:blip r:embed="rId5">
            <a:alphaModFix/>
          </a:blip>
          <a:srcRect b="0" l="0" r="0" t="0"/>
          <a:stretch/>
        </p:blipFill>
        <p:spPr>
          <a:xfrm>
            <a:off x="8465579" y="2900710"/>
            <a:ext cx="457200" cy="457200"/>
          </a:xfrm>
          <a:prstGeom prst="rect">
            <a:avLst/>
          </a:prstGeom>
          <a:noFill/>
          <a:ln>
            <a:noFill/>
          </a:ln>
        </p:spPr>
      </p:pic>
      <p:pic>
        <p:nvPicPr>
          <p:cNvPr descr="Star with solid fill" id="350" name="Google Shape;350;gc70512dad7_1_0"/>
          <p:cNvPicPr preferRelativeResize="0"/>
          <p:nvPr/>
        </p:nvPicPr>
        <p:blipFill rotWithShape="1">
          <a:blip r:embed="rId5">
            <a:alphaModFix/>
          </a:blip>
          <a:srcRect b="0" l="0" r="0" t="0"/>
          <a:stretch/>
        </p:blipFill>
        <p:spPr>
          <a:xfrm>
            <a:off x="8574366" y="2480264"/>
            <a:ext cx="457200" cy="457200"/>
          </a:xfrm>
          <a:prstGeom prst="rect">
            <a:avLst/>
          </a:prstGeom>
          <a:noFill/>
          <a:ln>
            <a:noFill/>
          </a:ln>
        </p:spPr>
      </p:pic>
      <p:pic>
        <p:nvPicPr>
          <p:cNvPr descr="Star with solid fill" id="351" name="Google Shape;351;gc70512dad7_1_0"/>
          <p:cNvPicPr preferRelativeResize="0"/>
          <p:nvPr/>
        </p:nvPicPr>
        <p:blipFill rotWithShape="1">
          <a:blip r:embed="rId5">
            <a:alphaModFix/>
          </a:blip>
          <a:srcRect b="0" l="0" r="0" t="0"/>
          <a:stretch/>
        </p:blipFill>
        <p:spPr>
          <a:xfrm>
            <a:off x="6451357" y="3649977"/>
            <a:ext cx="457200" cy="457200"/>
          </a:xfrm>
          <a:prstGeom prst="rect">
            <a:avLst/>
          </a:prstGeom>
          <a:noFill/>
          <a:ln>
            <a:noFill/>
          </a:ln>
        </p:spPr>
      </p:pic>
      <p:pic>
        <p:nvPicPr>
          <p:cNvPr descr="Star with solid fill" id="352" name="Google Shape;352;gc70512dad7_1_0"/>
          <p:cNvPicPr preferRelativeResize="0"/>
          <p:nvPr/>
        </p:nvPicPr>
        <p:blipFill rotWithShape="1">
          <a:blip r:embed="rId5">
            <a:alphaModFix/>
          </a:blip>
          <a:srcRect b="0" l="0" r="0" t="0"/>
          <a:stretch/>
        </p:blipFill>
        <p:spPr>
          <a:xfrm>
            <a:off x="9719278" y="2101625"/>
            <a:ext cx="457200" cy="457200"/>
          </a:xfrm>
          <a:prstGeom prst="rect">
            <a:avLst/>
          </a:prstGeom>
          <a:noFill/>
          <a:ln>
            <a:noFill/>
          </a:ln>
        </p:spPr>
      </p:pic>
      <p:pic>
        <p:nvPicPr>
          <p:cNvPr descr="Star with solid fill" id="353" name="Google Shape;353;gc70512dad7_1_0"/>
          <p:cNvPicPr preferRelativeResize="0"/>
          <p:nvPr/>
        </p:nvPicPr>
        <p:blipFill rotWithShape="1">
          <a:blip r:embed="rId5">
            <a:alphaModFix/>
          </a:blip>
          <a:srcRect b="0" l="0" r="0" t="0"/>
          <a:stretch/>
        </p:blipFill>
        <p:spPr>
          <a:xfrm>
            <a:off x="9271192" y="3378815"/>
            <a:ext cx="457200" cy="457200"/>
          </a:xfrm>
          <a:prstGeom prst="rect">
            <a:avLst/>
          </a:prstGeom>
          <a:noFill/>
          <a:ln>
            <a:noFill/>
          </a:ln>
        </p:spPr>
      </p:pic>
      <p:sp>
        <p:nvSpPr>
          <p:cNvPr id="354" name="Google Shape;354;gc70512dad7_1_0"/>
          <p:cNvSpPr txBox="1"/>
          <p:nvPr/>
        </p:nvSpPr>
        <p:spPr>
          <a:xfrm>
            <a:off x="530783" y="1496994"/>
            <a:ext cx="3881700" cy="4613100"/>
          </a:xfrm>
          <a:prstGeom prst="rect">
            <a:avLst/>
          </a:prstGeom>
          <a:noFill/>
          <a:ln>
            <a:noFill/>
          </a:ln>
        </p:spPr>
        <p:txBody>
          <a:bodyPr anchorCtr="0" anchor="b" bIns="45700" lIns="91425" spcFirstLastPara="1" rIns="91425" wrap="square" tIns="45700">
            <a:normAutofit fontScale="62500" lnSpcReduction="20000"/>
          </a:bodyPr>
          <a:lstStyle/>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10 states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participating</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3 meetings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to date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t/>
            </a:r>
            <a:endParaRPr b="0" i="0" sz="4800" u="none" cap="none" strike="noStrike">
              <a:solidFill>
                <a:schemeClr val="dk1"/>
              </a:solidFill>
              <a:latin typeface="Calibri"/>
              <a:ea typeface="Calibri"/>
              <a:cs typeface="Calibri"/>
              <a:sym typeface="Calibri"/>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Topics include: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-State responsibilities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-Data reporting</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-Use of materials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-Website function</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-FAQs</a:t>
            </a:r>
            <a:endParaRPr b="0" i="0" sz="1400" u="none" cap="none" strike="noStrike">
              <a:solidFill>
                <a:srgbClr val="000000"/>
              </a:solidFill>
              <a:latin typeface="Arial"/>
              <a:ea typeface="Arial"/>
              <a:cs typeface="Arial"/>
              <a:sym typeface="Arial"/>
            </a:endParaRPr>
          </a:p>
        </p:txBody>
      </p:sp>
      <p:pic>
        <p:nvPicPr>
          <p:cNvPr descr="Star with solid fill" id="355" name="Google Shape;355;gc70512dad7_1_0"/>
          <p:cNvPicPr preferRelativeResize="0"/>
          <p:nvPr/>
        </p:nvPicPr>
        <p:blipFill rotWithShape="1">
          <a:blip r:embed="rId5">
            <a:alphaModFix/>
          </a:blip>
          <a:srcRect b="0" l="0" r="0" t="0"/>
          <a:stretch/>
        </p:blipFill>
        <p:spPr>
          <a:xfrm>
            <a:off x="2372575" y="2101614"/>
            <a:ext cx="457200" cy="457200"/>
          </a:xfrm>
          <a:prstGeom prst="rect">
            <a:avLst/>
          </a:prstGeom>
          <a:noFill/>
          <a:ln>
            <a:noFill/>
          </a:ln>
        </p:spPr>
      </p:pic>
      <p:pic>
        <p:nvPicPr>
          <p:cNvPr descr="Star with solid fill" id="356" name="Google Shape;356;gc70512dad7_1_0"/>
          <p:cNvPicPr preferRelativeResize="0"/>
          <p:nvPr/>
        </p:nvPicPr>
        <p:blipFill rotWithShape="1">
          <a:blip r:embed="rId5">
            <a:alphaModFix/>
          </a:blip>
          <a:srcRect b="0" l="0" r="0" t="0"/>
          <a:stretch/>
        </p:blipFill>
        <p:spPr>
          <a:xfrm>
            <a:off x="2021897" y="3113653"/>
            <a:ext cx="457200" cy="457200"/>
          </a:xfrm>
          <a:prstGeom prst="rect">
            <a:avLst/>
          </a:prstGeom>
          <a:noFill/>
          <a:ln>
            <a:noFill/>
          </a:ln>
        </p:spPr>
      </p:pic>
      <p:pic>
        <p:nvPicPr>
          <p:cNvPr descr="Star with solid fill" id="357" name="Google Shape;357;gc70512dad7_1_0"/>
          <p:cNvPicPr preferRelativeResize="0"/>
          <p:nvPr/>
        </p:nvPicPr>
        <p:blipFill rotWithShape="1">
          <a:blip r:embed="rId5">
            <a:alphaModFix/>
          </a:blip>
          <a:srcRect b="0" l="0" r="0" t="0"/>
          <a:stretch/>
        </p:blipFill>
        <p:spPr>
          <a:xfrm>
            <a:off x="1484984" y="4033456"/>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cxnSp>
        <p:nvCxnSpPr>
          <p:cNvPr id="362" name="Google Shape;362;p14"/>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363" name="Google Shape;363;p14"/>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64" name="Google Shape;364;p14"/>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65" name="Google Shape;365;p14"/>
          <p:cNvSpPr txBox="1"/>
          <p:nvPr/>
        </p:nvSpPr>
        <p:spPr>
          <a:xfrm>
            <a:off x="487017" y="519828"/>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At-Risk Secondary Student Profile</a:t>
            </a:r>
            <a:endParaRPr b="0" i="0" sz="1400" u="none" cap="none" strike="noStrike">
              <a:solidFill>
                <a:srgbClr val="000000"/>
              </a:solidFill>
              <a:latin typeface="Arial"/>
              <a:ea typeface="Arial"/>
              <a:cs typeface="Arial"/>
              <a:sym typeface="Arial"/>
            </a:endParaRPr>
          </a:p>
        </p:txBody>
      </p:sp>
      <p:sp>
        <p:nvSpPr>
          <p:cNvPr id="366" name="Google Shape;366;p14"/>
          <p:cNvSpPr txBox="1"/>
          <p:nvPr/>
        </p:nvSpPr>
        <p:spPr>
          <a:xfrm>
            <a:off x="496957" y="1641117"/>
            <a:ext cx="6229768" cy="399994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We have plans in place for doing OSY Profiles to produce needs data for states (see graphic to the right).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We proposed something similar for at-risk secondary students.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Which states currently collect PFS risk factors for all secondary students?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If you don’t currently collect this information, would it be something you would want to begin collecting for 2021-22?</a:t>
            </a:r>
            <a:endParaRPr b="0" i="0" sz="1400" u="none" cap="none" strike="noStrike">
              <a:solidFill>
                <a:srgbClr val="000000"/>
              </a:solidFill>
              <a:latin typeface="Arial"/>
              <a:ea typeface="Arial"/>
              <a:cs typeface="Arial"/>
              <a:sym typeface="Arial"/>
            </a:endParaRPr>
          </a:p>
        </p:txBody>
      </p:sp>
      <p:pic>
        <p:nvPicPr>
          <p:cNvPr id="367" name="Google Shape;367;p14"/>
          <p:cNvPicPr preferRelativeResize="0"/>
          <p:nvPr/>
        </p:nvPicPr>
        <p:blipFill rotWithShape="1">
          <a:blip r:embed="rId4">
            <a:alphaModFix/>
          </a:blip>
          <a:srcRect b="0" l="0" r="0" t="0"/>
          <a:stretch/>
        </p:blipFill>
        <p:spPr>
          <a:xfrm>
            <a:off x="6952176" y="1641117"/>
            <a:ext cx="4925085" cy="35757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A picture containing drawing&#10;&#10;Description automatically generated" id="372" name="Google Shape;372;gc70512dad7_1_120"/>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73" name="Google Shape;373;gc70512dad7_1_120"/>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374" name="Google Shape;374;gc70512dad7_1_120"/>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375" name="Google Shape;375;gc70512dad7_1_120"/>
          <p:cNvSpPr txBox="1"/>
          <p:nvPr/>
        </p:nvSpPr>
        <p:spPr>
          <a:xfrm>
            <a:off x="487017" y="1364338"/>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Mentoring Committee</a:t>
            </a:r>
            <a:endParaRPr b="0" i="0" sz="1400" u="none" cap="none" strike="noStrike">
              <a:solidFill>
                <a:srgbClr val="000000"/>
              </a:solidFill>
              <a:latin typeface="Arial"/>
              <a:ea typeface="Arial"/>
              <a:cs typeface="Arial"/>
              <a:sym typeface="Arial"/>
            </a:endParaRPr>
          </a:p>
        </p:txBody>
      </p:sp>
      <p:sp>
        <p:nvSpPr>
          <p:cNvPr id="376" name="Google Shape;376;gc70512dad7_1_120"/>
          <p:cNvSpPr txBox="1"/>
          <p:nvPr/>
        </p:nvSpPr>
        <p:spPr>
          <a:xfrm>
            <a:off x="506713" y="2315603"/>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377" name="Google Shape;377;gc70512dad7_1_120"/>
          <p:cNvSpPr txBox="1"/>
          <p:nvPr/>
        </p:nvSpPr>
        <p:spPr>
          <a:xfrm>
            <a:off x="5330692" y="2431776"/>
            <a:ext cx="6264900" cy="2465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Calibri"/>
              <a:buNone/>
            </a:pPr>
            <a:r>
              <a:rPr b="1" i="0" lang="en-US" sz="2200" u="none" cap="none" strike="noStrike">
                <a:solidFill>
                  <a:schemeClr val="dk1"/>
                </a:solidFill>
                <a:latin typeface="Calibri"/>
                <a:ea typeface="Calibri"/>
                <a:cs typeface="Calibri"/>
                <a:sym typeface="Calibri"/>
              </a:rPr>
              <a:t>FII indicators: 1.2</a:t>
            </a:r>
            <a:endParaRPr b="0" i="0" sz="2200" u="none" cap="none" strike="noStrike">
              <a:solidFill>
                <a:schemeClr val="dk1"/>
              </a:solidFill>
              <a:latin typeface="Calibri"/>
              <a:ea typeface="Calibri"/>
              <a:cs typeface="Calibri"/>
              <a:sym typeface="Calibri"/>
            </a:endParaRPr>
          </a:p>
          <a:p>
            <a:pPr indent="-571500" lvl="0" marL="571500" marR="0" rtl="0" algn="l">
              <a:lnSpc>
                <a:spcPct val="90000"/>
              </a:lnSpc>
              <a:spcBef>
                <a:spcPts val="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1.2</a:t>
            </a:r>
            <a:r>
              <a:rPr b="0" i="0" lang="en-US" sz="2200" u="none" cap="none" strike="noStrike">
                <a:solidFill>
                  <a:schemeClr val="dk1"/>
                </a:solidFill>
                <a:latin typeface="Calibri"/>
                <a:ea typeface="Calibri"/>
                <a:cs typeface="Calibri"/>
                <a:sym typeface="Calibri"/>
              </a:rPr>
              <a:t> Establish iSOSY mentors and mentoring plan for technical assistance with serving OSY and at-risk secondary students, designing summer services, helping students along pathways, establishing programs for students, identifying at-risk students.</a:t>
            </a:r>
            <a:endParaRPr b="0" i="0" sz="2200" u="none" cap="none" strike="noStrike">
              <a:solidFill>
                <a:schemeClr val="dk1"/>
              </a:solidFill>
              <a:latin typeface="Calibri"/>
              <a:ea typeface="Calibri"/>
              <a:cs typeface="Calibri"/>
              <a:sym typeface="Calibri"/>
            </a:endParaRPr>
          </a:p>
        </p:txBody>
      </p:sp>
      <p:cxnSp>
        <p:nvCxnSpPr>
          <p:cNvPr id="378" name="Google Shape;378;gc70512dad7_1_120"/>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379" name="Google Shape;379;gc70512dad7_1_120"/>
          <p:cNvSpPr txBox="1"/>
          <p:nvPr/>
        </p:nvSpPr>
        <p:spPr>
          <a:xfrm>
            <a:off x="397383" y="3335742"/>
            <a:ext cx="4353300" cy="2439000"/>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Tracie Kalic (lead- iSOSY)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Joyce Bishop (AL)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Emily Hoffman (MA)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Michelle Williams (MI)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Odilia Coffta (NY)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Hunter Ogletree (NC)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300" u="none" cap="none" strike="noStrike">
                <a:solidFill>
                  <a:schemeClr val="dk1"/>
                </a:solidFill>
                <a:latin typeface="Calibri"/>
                <a:ea typeface="Calibri"/>
                <a:cs typeface="Calibri"/>
                <a:sym typeface="Calibri"/>
              </a:rPr>
              <a:t>Zachary Taylor (SC)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cxnSp>
        <p:nvCxnSpPr>
          <p:cNvPr id="384" name="Google Shape;384;p15"/>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385" name="Google Shape;385;p15"/>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386" name="Google Shape;386;p15"/>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87" name="Google Shape;387;p15"/>
          <p:cNvSpPr txBox="1"/>
          <p:nvPr/>
        </p:nvSpPr>
        <p:spPr>
          <a:xfrm>
            <a:off x="487017" y="519828"/>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Mentoring Plan</a:t>
            </a:r>
            <a:endParaRPr b="0" i="0" sz="1400" u="none" cap="none" strike="noStrike">
              <a:solidFill>
                <a:srgbClr val="000000"/>
              </a:solidFill>
              <a:latin typeface="Arial"/>
              <a:ea typeface="Arial"/>
              <a:cs typeface="Arial"/>
              <a:sym typeface="Arial"/>
            </a:endParaRPr>
          </a:p>
        </p:txBody>
      </p:sp>
      <p:sp>
        <p:nvSpPr>
          <p:cNvPr id="388" name="Google Shape;388;p15"/>
          <p:cNvSpPr txBox="1"/>
          <p:nvPr/>
        </p:nvSpPr>
        <p:spPr>
          <a:xfrm>
            <a:off x="487017" y="1807126"/>
            <a:ext cx="6122504" cy="399994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Mentoring rubric will be completed by the end of Year 1 with new states and new directors (and anyone else who wants to participate).</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During the fall SST meeting we will look at the top areas where assistance is needed.</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We will choose mentors for those areas.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Mentors will prepare a short 20-30 minute talk on the area and present virtually with 30-40 minutes of time for questions and discussion.</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Anyone who wishes to participate in the discussion may do so and set up time with the mentor for follow-up.</a:t>
            </a:r>
            <a:endParaRPr b="0" i="0" sz="1400" u="none" cap="none" strike="noStrike">
              <a:solidFill>
                <a:srgbClr val="000000"/>
              </a:solidFill>
              <a:latin typeface="Arial"/>
              <a:ea typeface="Arial"/>
              <a:cs typeface="Arial"/>
              <a:sym typeface="Arial"/>
            </a:endParaRPr>
          </a:p>
        </p:txBody>
      </p:sp>
      <p:pic>
        <p:nvPicPr>
          <p:cNvPr id="389" name="Google Shape;389;p15"/>
          <p:cNvPicPr preferRelativeResize="0"/>
          <p:nvPr/>
        </p:nvPicPr>
        <p:blipFill rotWithShape="1">
          <a:blip r:embed="rId4">
            <a:alphaModFix/>
          </a:blip>
          <a:srcRect b="0" l="0" r="0" t="0"/>
          <a:stretch/>
        </p:blipFill>
        <p:spPr>
          <a:xfrm>
            <a:off x="6619461" y="1641117"/>
            <a:ext cx="5440001" cy="3818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093303" y="198784"/>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alibri"/>
              <a:buNone/>
            </a:pPr>
            <a:r>
              <a:rPr lang="en-US"/>
              <a:t>Agenda</a:t>
            </a:r>
            <a:endParaRPr/>
          </a:p>
        </p:txBody>
      </p:sp>
      <p:sp>
        <p:nvSpPr>
          <p:cNvPr id="98" name="Google Shape;98;p2"/>
          <p:cNvSpPr txBox="1"/>
          <p:nvPr>
            <p:ph idx="1" type="body"/>
          </p:nvPr>
        </p:nvSpPr>
        <p:spPr>
          <a:xfrm>
            <a:off x="687457" y="1461092"/>
            <a:ext cx="5181600" cy="487293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Welcome and Introductions - Doug Boline</a:t>
            </a:r>
            <a:endParaRPr/>
          </a:p>
          <a:p>
            <a:pPr indent="-228600" lvl="0" marL="228600" rtl="0" algn="l">
              <a:lnSpc>
                <a:spcPct val="90000"/>
              </a:lnSpc>
              <a:spcBef>
                <a:spcPts val="1000"/>
              </a:spcBef>
              <a:spcAft>
                <a:spcPts val="0"/>
              </a:spcAft>
              <a:buClr>
                <a:schemeClr val="dk1"/>
              </a:buClr>
              <a:buSzPts val="2000"/>
              <a:buChar char="•"/>
            </a:pPr>
            <a:r>
              <a:rPr lang="en-US" sz="2000"/>
              <a:t>Questions from States: </a:t>
            </a:r>
            <a:endParaRPr/>
          </a:p>
          <a:p>
            <a:pPr indent="-228600" lvl="1" marL="685800" rtl="0" algn="l">
              <a:lnSpc>
                <a:spcPct val="90000"/>
              </a:lnSpc>
              <a:spcBef>
                <a:spcPts val="1000"/>
              </a:spcBef>
              <a:spcAft>
                <a:spcPts val="0"/>
              </a:spcAft>
              <a:buSzPts val="2000"/>
              <a:buChar char="•"/>
            </a:pPr>
            <a:r>
              <a:rPr lang="en-US" sz="1600"/>
              <a:t>Counseling service(s) and how it is counted in MSIX - Zach Taylor (SC) and Emily Hoffman (MA)</a:t>
            </a:r>
            <a:endParaRPr/>
          </a:p>
          <a:p>
            <a:pPr indent="-228600" lvl="0" marL="228600" rtl="0" algn="l">
              <a:lnSpc>
                <a:spcPct val="90000"/>
              </a:lnSpc>
              <a:spcBef>
                <a:spcPts val="1000"/>
              </a:spcBef>
              <a:spcAft>
                <a:spcPts val="0"/>
              </a:spcAft>
              <a:buClr>
                <a:schemeClr val="dk1"/>
              </a:buClr>
              <a:buSzPts val="2000"/>
              <a:buChar char="•"/>
            </a:pPr>
            <a:r>
              <a:rPr lang="en-US" sz="2000"/>
              <a:t>Data/Forms Package – Marty Jacobson (META)</a:t>
            </a:r>
            <a:endParaRPr/>
          </a:p>
          <a:p>
            <a:pPr indent="-228600" lvl="0" marL="228600" rtl="0" algn="l">
              <a:lnSpc>
                <a:spcPct val="90000"/>
              </a:lnSpc>
              <a:spcBef>
                <a:spcPts val="1000"/>
              </a:spcBef>
              <a:spcAft>
                <a:spcPts val="0"/>
              </a:spcAft>
              <a:buClr>
                <a:schemeClr val="dk1"/>
              </a:buClr>
              <a:buSzPts val="2000"/>
              <a:buChar char="•"/>
            </a:pPr>
            <a:r>
              <a:rPr lang="en-US" sz="2000"/>
              <a:t>TST Work Group Reports </a:t>
            </a:r>
            <a:endParaRPr/>
          </a:p>
          <a:p>
            <a:pPr indent="-228600" lvl="0" marL="228600" rtl="0" algn="l">
              <a:lnSpc>
                <a:spcPct val="90000"/>
              </a:lnSpc>
              <a:spcBef>
                <a:spcPts val="1000"/>
              </a:spcBef>
              <a:spcAft>
                <a:spcPts val="0"/>
              </a:spcAft>
              <a:buClr>
                <a:schemeClr val="dk1"/>
              </a:buClr>
              <a:buSzPts val="2000"/>
              <a:buChar char="•"/>
            </a:pPr>
            <a:r>
              <a:rPr lang="en-US" sz="2000"/>
              <a:t>Onboarding Process- What We Have Learned</a:t>
            </a:r>
            <a:endParaRPr/>
          </a:p>
          <a:p>
            <a:pPr indent="-228600" lvl="0" marL="228600" rtl="0" algn="l">
              <a:lnSpc>
                <a:spcPct val="90000"/>
              </a:lnSpc>
              <a:spcBef>
                <a:spcPts val="1000"/>
              </a:spcBef>
              <a:spcAft>
                <a:spcPts val="0"/>
              </a:spcAft>
              <a:buClr>
                <a:schemeClr val="dk1"/>
              </a:buClr>
              <a:buSzPts val="2000"/>
              <a:buChar char="•"/>
            </a:pPr>
            <a:r>
              <a:rPr lang="en-US" sz="2000"/>
              <a:t>Margarita Munoz (GA) and Emily Salinas (IN) </a:t>
            </a:r>
            <a:endParaRPr/>
          </a:p>
          <a:p>
            <a:pPr indent="-228600" lvl="0" marL="228600" rtl="0" algn="l">
              <a:lnSpc>
                <a:spcPct val="90000"/>
              </a:lnSpc>
              <a:spcBef>
                <a:spcPts val="1000"/>
              </a:spcBef>
              <a:spcAft>
                <a:spcPts val="0"/>
              </a:spcAft>
              <a:buClr>
                <a:schemeClr val="dk1"/>
              </a:buClr>
              <a:buSzPts val="2000"/>
              <a:buChar char="•"/>
            </a:pPr>
            <a:r>
              <a:rPr lang="en-US" sz="2000"/>
              <a:t>At-Risk Secondary Student Profile Discussion</a:t>
            </a:r>
            <a:endParaRPr/>
          </a:p>
          <a:p>
            <a:pPr indent="-228600" lvl="0" marL="228600" rtl="0" algn="l">
              <a:lnSpc>
                <a:spcPct val="90000"/>
              </a:lnSpc>
              <a:spcBef>
                <a:spcPts val="1000"/>
              </a:spcBef>
              <a:spcAft>
                <a:spcPts val="0"/>
              </a:spcAft>
              <a:buClr>
                <a:schemeClr val="dk1"/>
              </a:buClr>
              <a:buSzPts val="2000"/>
              <a:buChar char="•"/>
            </a:pPr>
            <a:r>
              <a:rPr lang="en-US" sz="2000"/>
              <a:t>Marty Jacobson</a:t>
            </a:r>
            <a:endParaRPr/>
          </a:p>
        </p:txBody>
      </p:sp>
      <p:sp>
        <p:nvSpPr>
          <p:cNvPr id="99" name="Google Shape;99;p2"/>
          <p:cNvSpPr txBox="1"/>
          <p:nvPr>
            <p:ph idx="2" type="body"/>
          </p:nvPr>
        </p:nvSpPr>
        <p:spPr>
          <a:xfrm>
            <a:off x="6172200" y="1461091"/>
            <a:ext cx="5181600" cy="4751591"/>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Materials for Summer Programs</a:t>
            </a:r>
            <a:endParaRPr/>
          </a:p>
          <a:p>
            <a:pPr indent="-228600" lvl="0" marL="228600" rtl="0" algn="l">
              <a:lnSpc>
                <a:spcPct val="90000"/>
              </a:lnSpc>
              <a:spcBef>
                <a:spcPts val="1000"/>
              </a:spcBef>
              <a:spcAft>
                <a:spcPts val="0"/>
              </a:spcAft>
              <a:buClr>
                <a:schemeClr val="dk1"/>
              </a:buClr>
              <a:buSzPts val="2000"/>
              <a:buChar char="•"/>
            </a:pPr>
            <a:r>
              <a:rPr lang="en-US" sz="2000"/>
              <a:t>Breakout Discussion</a:t>
            </a:r>
            <a:endParaRPr/>
          </a:p>
          <a:p>
            <a:pPr indent="-228600" lvl="1" marL="685800" rtl="0" algn="l">
              <a:lnSpc>
                <a:spcPct val="90000"/>
              </a:lnSpc>
              <a:spcBef>
                <a:spcPts val="500"/>
              </a:spcBef>
              <a:spcAft>
                <a:spcPts val="0"/>
              </a:spcAft>
              <a:buClr>
                <a:schemeClr val="dk1"/>
              </a:buClr>
              <a:buSzPts val="1600"/>
              <a:buChar char="•"/>
            </a:pPr>
            <a:r>
              <a:rPr lang="en-US" sz="1600"/>
              <a:t>How are states going to use iSOSY materials in the summer of 2021? </a:t>
            </a:r>
            <a:endParaRPr/>
          </a:p>
          <a:p>
            <a:pPr indent="-228600" lvl="1" marL="685800" rtl="0" algn="l">
              <a:lnSpc>
                <a:spcPct val="90000"/>
              </a:lnSpc>
              <a:spcBef>
                <a:spcPts val="500"/>
              </a:spcBef>
              <a:spcAft>
                <a:spcPts val="0"/>
              </a:spcAft>
              <a:buClr>
                <a:schemeClr val="dk1"/>
              </a:buClr>
              <a:buSzPts val="1600"/>
              <a:buChar char="•"/>
            </a:pPr>
            <a:r>
              <a:rPr lang="en-US" sz="1600"/>
              <a:t>What support do you need as you implement summer services? 	</a:t>
            </a:r>
            <a:endParaRPr/>
          </a:p>
          <a:p>
            <a:pPr indent="-228600" lvl="0" marL="228600" rtl="0" algn="l">
              <a:lnSpc>
                <a:spcPct val="90000"/>
              </a:lnSpc>
              <a:spcBef>
                <a:spcPts val="1000"/>
              </a:spcBef>
              <a:spcAft>
                <a:spcPts val="0"/>
              </a:spcAft>
              <a:buClr>
                <a:schemeClr val="dk1"/>
              </a:buClr>
              <a:buSzPts val="2000"/>
              <a:buChar char="•"/>
            </a:pPr>
            <a:r>
              <a:rPr lang="en-US" sz="2000"/>
              <a:t>Mentoring Plan for new states or states with new state directors - Marty Jacobson</a:t>
            </a:r>
            <a:endParaRPr/>
          </a:p>
          <a:p>
            <a:pPr indent="-228600" lvl="0" marL="228600" rtl="0" algn="l">
              <a:lnSpc>
                <a:spcPct val="90000"/>
              </a:lnSpc>
              <a:spcBef>
                <a:spcPts val="1000"/>
              </a:spcBef>
              <a:spcAft>
                <a:spcPts val="0"/>
              </a:spcAft>
              <a:buClr>
                <a:schemeClr val="dk1"/>
              </a:buClr>
              <a:buSzPts val="2000"/>
              <a:buChar char="•"/>
            </a:pPr>
            <a:r>
              <a:rPr lang="en-US" sz="2000"/>
              <a:t>TST Training and Coaching Institute</a:t>
            </a:r>
            <a:endParaRPr/>
          </a:p>
          <a:p>
            <a:pPr indent="-228600" lvl="1" marL="685800" rtl="0" algn="l">
              <a:lnSpc>
                <a:spcPct val="90000"/>
              </a:lnSpc>
              <a:spcBef>
                <a:spcPts val="500"/>
              </a:spcBef>
              <a:spcAft>
                <a:spcPts val="0"/>
              </a:spcAft>
              <a:buClr>
                <a:schemeClr val="dk1"/>
              </a:buClr>
              <a:buSzPts val="1600"/>
              <a:buChar char="•"/>
            </a:pPr>
            <a:r>
              <a:rPr lang="en-US" sz="1600"/>
              <a:t>TBD May 2021</a:t>
            </a:r>
            <a:endParaRPr/>
          </a:p>
          <a:p>
            <a:pPr indent="-228600" lvl="0" marL="228600" rtl="0" algn="l">
              <a:lnSpc>
                <a:spcPct val="90000"/>
              </a:lnSpc>
              <a:spcBef>
                <a:spcPts val="1000"/>
              </a:spcBef>
              <a:spcAft>
                <a:spcPts val="0"/>
              </a:spcAft>
              <a:buClr>
                <a:schemeClr val="dk1"/>
              </a:buClr>
              <a:buSzPts val="2000"/>
              <a:buChar char="•"/>
            </a:pPr>
            <a:r>
              <a:rPr lang="en-US" sz="2000"/>
              <a:t>Final GOSOSY State Profile Reports</a:t>
            </a:r>
            <a:endParaRPr/>
          </a:p>
          <a:p>
            <a:pPr indent="-228600" lvl="0" marL="228600" rtl="0" algn="l">
              <a:lnSpc>
                <a:spcPct val="90000"/>
              </a:lnSpc>
              <a:spcBef>
                <a:spcPts val="1000"/>
              </a:spcBef>
              <a:spcAft>
                <a:spcPts val="0"/>
              </a:spcAft>
              <a:buClr>
                <a:schemeClr val="dk1"/>
              </a:buClr>
              <a:buSzPts val="2000"/>
              <a:buChar char="•"/>
            </a:pPr>
            <a:r>
              <a:rPr lang="en-US" sz="2000"/>
              <a:t>Fall 2021 meeting dates</a:t>
            </a:r>
            <a:endParaRPr/>
          </a:p>
          <a:p>
            <a:pPr indent="0" lvl="0" marL="0" rtl="0" algn="l">
              <a:lnSpc>
                <a:spcPct val="90000"/>
              </a:lnSpc>
              <a:spcBef>
                <a:spcPts val="1000"/>
              </a:spcBef>
              <a:spcAft>
                <a:spcPts val="0"/>
              </a:spcAft>
              <a:buClr>
                <a:schemeClr val="dk1"/>
              </a:buClr>
              <a:buSzPts val="2000"/>
              <a:buNone/>
            </a:pPr>
            <a:r>
              <a:rPr lang="en-US" sz="2000"/>
              <a:t> </a:t>
            </a:r>
            <a:endParaRPr/>
          </a:p>
          <a:p>
            <a:pPr indent="0" lvl="0" marL="0" rtl="0" algn="l">
              <a:lnSpc>
                <a:spcPct val="90000"/>
              </a:lnSpc>
              <a:spcBef>
                <a:spcPts val="1000"/>
              </a:spcBef>
              <a:spcAft>
                <a:spcPts val="0"/>
              </a:spcAft>
              <a:buClr>
                <a:schemeClr val="dk1"/>
              </a:buClr>
              <a:buSzPts val="2000"/>
              <a:buNone/>
            </a:pPr>
            <a:r>
              <a:rPr lang="en-US" sz="2000"/>
              <a:t> </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descr="A picture containing drawing&#10;&#10;Description automatically generated" id="100" name="Google Shape;100;p2"/>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101" name="Google Shape;101;p2"/>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102" name="Google Shape;102;p2"/>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6"/>
          <p:cNvSpPr txBox="1"/>
          <p:nvPr>
            <p:ph type="title"/>
          </p:nvPr>
        </p:nvSpPr>
        <p:spPr>
          <a:xfrm>
            <a:off x="1093303" y="228600"/>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alibri"/>
              <a:buNone/>
            </a:pPr>
            <a:r>
              <a:rPr lang="en-US"/>
              <a:t>	Materials for Summer Piloting</a:t>
            </a:r>
            <a:endParaRPr/>
          </a:p>
        </p:txBody>
      </p:sp>
      <p:sp>
        <p:nvSpPr>
          <p:cNvPr id="395" name="Google Shape;39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328930" lvl="1" marL="685800" rtl="0" algn="l">
              <a:lnSpc>
                <a:spcPct val="90000"/>
              </a:lnSpc>
              <a:spcBef>
                <a:spcPts val="0"/>
              </a:spcBef>
              <a:spcAft>
                <a:spcPts val="0"/>
              </a:spcAft>
              <a:buClr>
                <a:schemeClr val="dk1"/>
              </a:buClr>
              <a:buSzPct val="100000"/>
              <a:buChar char="•"/>
            </a:pPr>
            <a:r>
              <a:rPr lang="en-US" sz="7400"/>
              <a:t>Suicide Prevention training module</a:t>
            </a:r>
            <a:endParaRPr/>
          </a:p>
          <a:p>
            <a:pPr indent="-328930" lvl="1" marL="685800" rtl="0" algn="l">
              <a:lnSpc>
                <a:spcPct val="90000"/>
              </a:lnSpc>
              <a:spcBef>
                <a:spcPts val="500"/>
              </a:spcBef>
              <a:spcAft>
                <a:spcPts val="0"/>
              </a:spcAft>
              <a:buClr>
                <a:schemeClr val="dk1"/>
              </a:buClr>
              <a:buSzPct val="100000"/>
              <a:buChar char="•"/>
            </a:pPr>
            <a:r>
              <a:rPr lang="en-US" sz="7400"/>
              <a:t>COVID-19 lesson </a:t>
            </a:r>
            <a:endParaRPr/>
          </a:p>
          <a:p>
            <a:pPr indent="-328930" lvl="1" marL="685800" rtl="0" algn="l">
              <a:lnSpc>
                <a:spcPct val="90000"/>
              </a:lnSpc>
              <a:spcBef>
                <a:spcPts val="500"/>
              </a:spcBef>
              <a:spcAft>
                <a:spcPts val="0"/>
              </a:spcAft>
              <a:buClr>
                <a:schemeClr val="dk1"/>
              </a:buClr>
              <a:buSzPct val="100000"/>
              <a:buChar char="•"/>
            </a:pPr>
            <a:r>
              <a:rPr lang="en-US" sz="7400"/>
              <a:t>English for Daily Life</a:t>
            </a:r>
            <a:endParaRPr/>
          </a:p>
          <a:p>
            <a:pPr indent="-328930" lvl="1" marL="685800" rtl="0" algn="l">
              <a:lnSpc>
                <a:spcPct val="90000"/>
              </a:lnSpc>
              <a:spcBef>
                <a:spcPts val="500"/>
              </a:spcBef>
              <a:spcAft>
                <a:spcPts val="0"/>
              </a:spcAft>
              <a:buClr>
                <a:schemeClr val="dk1"/>
              </a:buClr>
              <a:buSzPct val="100000"/>
              <a:buChar char="•"/>
            </a:pPr>
            <a:r>
              <a:rPr lang="en-US" sz="7400"/>
              <a:t>iSOSY Website 101 webinar</a:t>
            </a:r>
            <a:endParaRPr/>
          </a:p>
          <a:p>
            <a:pPr indent="-328930" lvl="1" marL="685800" rtl="0" algn="l">
              <a:lnSpc>
                <a:spcPct val="90000"/>
              </a:lnSpc>
              <a:spcBef>
                <a:spcPts val="500"/>
              </a:spcBef>
              <a:spcAft>
                <a:spcPts val="0"/>
              </a:spcAft>
              <a:buClr>
                <a:schemeClr val="dk1"/>
              </a:buClr>
              <a:buSzPct val="100000"/>
              <a:buChar char="•"/>
            </a:pPr>
            <a:r>
              <a:rPr lang="en-US" sz="7400">
                <a:highlight>
                  <a:srgbClr val="FFFF00"/>
                </a:highlight>
              </a:rPr>
              <a:t>Preparing for College (revised)</a:t>
            </a:r>
            <a:endParaRPr/>
          </a:p>
          <a:p>
            <a:pPr indent="-328930" lvl="1" marL="685800" rtl="0" algn="l">
              <a:lnSpc>
                <a:spcPct val="90000"/>
              </a:lnSpc>
              <a:spcBef>
                <a:spcPts val="500"/>
              </a:spcBef>
              <a:spcAft>
                <a:spcPts val="0"/>
              </a:spcAft>
              <a:buClr>
                <a:schemeClr val="dk1"/>
              </a:buClr>
              <a:buSzPct val="100000"/>
              <a:buChar char="•"/>
            </a:pPr>
            <a:r>
              <a:rPr lang="en-US" sz="7400">
                <a:highlight>
                  <a:srgbClr val="FFFF00"/>
                </a:highlight>
              </a:rPr>
              <a:t>Secondary At-Risk Profile (pilot) </a:t>
            </a:r>
            <a:endParaRPr/>
          </a:p>
          <a:p>
            <a:pPr indent="0" lvl="0" marL="0" rtl="0" algn="l">
              <a:lnSpc>
                <a:spcPct val="90000"/>
              </a:lnSpc>
              <a:spcBef>
                <a:spcPts val="1000"/>
              </a:spcBef>
              <a:spcAft>
                <a:spcPts val="0"/>
              </a:spcAft>
              <a:buClr>
                <a:schemeClr val="dk1"/>
              </a:buClr>
              <a:buSzPct val="100000"/>
              <a:buNone/>
            </a:pPr>
            <a:r>
              <a:t/>
            </a:r>
            <a:endParaRPr sz="4000"/>
          </a:p>
        </p:txBody>
      </p:sp>
      <p:pic>
        <p:nvPicPr>
          <p:cNvPr descr="A picture containing drawing&#10;&#10;Description automatically generated" id="396" name="Google Shape;396;p16"/>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397" name="Google Shape;397;p16"/>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398" name="Google Shape;398;p16"/>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c70512dad7_1_145"/>
          <p:cNvSpPr txBox="1"/>
          <p:nvPr>
            <p:ph type="title"/>
          </p:nvPr>
        </p:nvSpPr>
        <p:spPr>
          <a:xfrm>
            <a:off x="1093325" y="58263"/>
            <a:ext cx="10515600" cy="13257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alibri"/>
              <a:buNone/>
            </a:pPr>
            <a:r>
              <a:rPr lang="en-US"/>
              <a:t>Breakout Discussion</a:t>
            </a:r>
            <a:endParaRPr/>
          </a:p>
        </p:txBody>
      </p:sp>
      <p:sp>
        <p:nvSpPr>
          <p:cNvPr id="404" name="Google Shape;404;gc70512dad7_1_1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419100" lvl="1" marL="685800" rtl="0" algn="l">
              <a:lnSpc>
                <a:spcPct val="90000"/>
              </a:lnSpc>
              <a:spcBef>
                <a:spcPts val="500"/>
              </a:spcBef>
              <a:spcAft>
                <a:spcPts val="0"/>
              </a:spcAft>
              <a:buSzPts val="4600"/>
              <a:buChar char="•"/>
            </a:pPr>
            <a:r>
              <a:rPr lang="en-US" sz="4600"/>
              <a:t>How are states going to use iSOSY materials in the summer of 2021? </a:t>
            </a:r>
            <a:endParaRPr sz="4600"/>
          </a:p>
          <a:p>
            <a:pPr indent="0" lvl="0" marL="685800" rtl="0" algn="l">
              <a:lnSpc>
                <a:spcPct val="90000"/>
              </a:lnSpc>
              <a:spcBef>
                <a:spcPts val="1000"/>
              </a:spcBef>
              <a:spcAft>
                <a:spcPts val="0"/>
              </a:spcAft>
              <a:buSzPts val="1800"/>
              <a:buNone/>
            </a:pPr>
            <a:r>
              <a:t/>
            </a:r>
            <a:endParaRPr sz="4600"/>
          </a:p>
          <a:p>
            <a:pPr indent="-419100" lvl="1" marL="685800" rtl="0" algn="l">
              <a:lnSpc>
                <a:spcPct val="90000"/>
              </a:lnSpc>
              <a:spcBef>
                <a:spcPts val="500"/>
              </a:spcBef>
              <a:spcAft>
                <a:spcPts val="0"/>
              </a:spcAft>
              <a:buSzPts val="4600"/>
              <a:buChar char="•"/>
            </a:pPr>
            <a:r>
              <a:rPr lang="en-US" sz="4600"/>
              <a:t>What support do you need as you implement summer services? 	</a:t>
            </a:r>
            <a:endParaRPr sz="5400"/>
          </a:p>
          <a:p>
            <a:pPr indent="0" lvl="0" marL="0" rtl="0" algn="l">
              <a:lnSpc>
                <a:spcPct val="90000"/>
              </a:lnSpc>
              <a:spcBef>
                <a:spcPts val="0"/>
              </a:spcBef>
              <a:spcAft>
                <a:spcPts val="0"/>
              </a:spcAft>
              <a:buClr>
                <a:schemeClr val="dk1"/>
              </a:buClr>
              <a:buSzPts val="4000"/>
              <a:buNone/>
            </a:pPr>
            <a:r>
              <a:t/>
            </a:r>
            <a:endParaRPr sz="4000"/>
          </a:p>
        </p:txBody>
      </p:sp>
      <p:pic>
        <p:nvPicPr>
          <p:cNvPr descr="A picture containing drawing&#10;&#10;Description automatically generated" id="405" name="Google Shape;405;gc70512dad7_1_145"/>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06" name="Google Shape;406;gc70512dad7_1_145"/>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07" name="Google Shape;407;gc70512dad7_1_145"/>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c70512dad7_1_95"/>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13" name="Google Shape;413;gc70512dad7_1_95"/>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14" name="Google Shape;414;gc70512dad7_1_95"/>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15" name="Google Shape;415;gc70512dad7_1_95"/>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16" name="Google Shape;416;gc70512dad7_1_95"/>
          <p:cNvSpPr txBox="1"/>
          <p:nvPr/>
        </p:nvSpPr>
        <p:spPr>
          <a:xfrm>
            <a:off x="535050" y="1353123"/>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Curriculum</a:t>
            </a:r>
            <a:endParaRPr b="0" i="0" sz="1400" u="none" cap="none" strike="noStrike">
              <a:solidFill>
                <a:srgbClr val="000000"/>
              </a:solidFill>
              <a:latin typeface="Arial"/>
              <a:ea typeface="Arial"/>
              <a:cs typeface="Arial"/>
              <a:sym typeface="Arial"/>
            </a:endParaRPr>
          </a:p>
        </p:txBody>
      </p:sp>
      <p:sp>
        <p:nvSpPr>
          <p:cNvPr id="417" name="Google Shape;417;gc70512dad7_1_95"/>
          <p:cNvSpPr txBox="1"/>
          <p:nvPr/>
        </p:nvSpPr>
        <p:spPr>
          <a:xfrm>
            <a:off x="748747" y="2199789"/>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18" name="Google Shape;418;gc70512dad7_1_95"/>
          <p:cNvSpPr txBox="1"/>
          <p:nvPr/>
        </p:nvSpPr>
        <p:spPr>
          <a:xfrm>
            <a:off x="5254446" y="1907947"/>
            <a:ext cx="6264900" cy="3665100"/>
          </a:xfrm>
          <a:prstGeom prst="rect">
            <a:avLst/>
          </a:prstGeom>
          <a:noFill/>
          <a:ln>
            <a:noFill/>
          </a:ln>
        </p:spPr>
        <p:txBody>
          <a:bodyPr anchorCtr="0" anchor="b" bIns="45700" lIns="91425" spcFirstLastPara="1" rIns="91425" wrap="square" tIns="45700">
            <a:normAutofit fontScale="32500" lnSpcReduction="20000"/>
          </a:bodyPr>
          <a:lstStyle/>
          <a:p>
            <a:pPr indent="0" lvl="0" marL="0" marR="0" rtl="0" algn="l">
              <a:lnSpc>
                <a:spcPct val="90000"/>
              </a:lnSpc>
              <a:spcBef>
                <a:spcPts val="0"/>
              </a:spcBef>
              <a:spcAft>
                <a:spcPts val="0"/>
              </a:spcAft>
              <a:buClr>
                <a:schemeClr val="dk1"/>
              </a:buClr>
              <a:buSzPct val="100000"/>
              <a:buFont typeface="Calibri"/>
              <a:buNone/>
            </a:pPr>
            <a:r>
              <a:rPr b="1" i="0" lang="en-US" sz="6000" u="none" cap="none" strike="noStrike">
                <a:solidFill>
                  <a:schemeClr val="dk1"/>
                </a:solidFill>
                <a:latin typeface="Calibri"/>
                <a:ea typeface="Calibri"/>
                <a:cs typeface="Calibri"/>
                <a:sym typeface="Calibri"/>
              </a:rPr>
              <a:t>FII indicators: 1.5</a:t>
            </a:r>
            <a:endParaRPr b="0" i="0" sz="6000" u="none" cap="none" strike="noStrike">
              <a:solidFill>
                <a:schemeClr val="dk1"/>
              </a:solidFill>
              <a:latin typeface="Calibri"/>
              <a:ea typeface="Calibri"/>
              <a:cs typeface="Calibri"/>
              <a:sym typeface="Calibri"/>
            </a:endParaRPr>
          </a:p>
          <a:p>
            <a:pPr indent="-828675" lvl="0" marL="857250" marR="0" rtl="0" algn="l">
              <a:lnSpc>
                <a:spcPct val="90000"/>
              </a:lnSpc>
              <a:spcBef>
                <a:spcPts val="0"/>
              </a:spcBef>
              <a:spcAft>
                <a:spcPts val="0"/>
              </a:spcAft>
              <a:buClr>
                <a:schemeClr val="dk1"/>
              </a:buClr>
              <a:buSzPct val="100000"/>
              <a:buFont typeface="Arial"/>
              <a:buChar char="•"/>
            </a:pPr>
            <a:r>
              <a:rPr b="1" i="0" lang="en-US" sz="6000" u="none" cap="none" strike="noStrike">
                <a:solidFill>
                  <a:schemeClr val="dk1"/>
                </a:solidFill>
                <a:latin typeface="Calibri"/>
                <a:ea typeface="Calibri"/>
                <a:cs typeface="Calibri"/>
                <a:sym typeface="Calibri"/>
              </a:rPr>
              <a:t>1.5</a:t>
            </a:r>
            <a:r>
              <a:rPr b="0" i="0" lang="en-US" sz="6000" u="none" cap="none" strike="noStrike">
                <a:solidFill>
                  <a:schemeClr val="dk1"/>
                </a:solidFill>
                <a:latin typeface="Calibri"/>
                <a:ea typeface="Calibri"/>
                <a:cs typeface="Calibri"/>
                <a:sym typeface="Calibri"/>
              </a:rPr>
              <a:t> Prepare initial catalog of lessons for wide array of academic backgrounds and identify assessment and instructional materials appropriate for various pathways and methods of instruction including asynchronous, synchronous, and summer.</a:t>
            </a:r>
            <a:endParaRPr b="0" i="0" sz="1400" u="none" cap="none" strike="noStrike">
              <a:solidFill>
                <a:srgbClr val="000000"/>
              </a:solidFill>
              <a:latin typeface="Arial"/>
              <a:ea typeface="Arial"/>
              <a:cs typeface="Arial"/>
              <a:sym typeface="Arial"/>
            </a:endParaRPr>
          </a:p>
          <a:p>
            <a:pPr indent="-828675" lvl="0" marL="857250" marR="0" rtl="0" algn="l">
              <a:lnSpc>
                <a:spcPct val="90000"/>
              </a:lnSpc>
              <a:spcBef>
                <a:spcPts val="0"/>
              </a:spcBef>
              <a:spcAft>
                <a:spcPts val="0"/>
              </a:spcAft>
              <a:buClr>
                <a:schemeClr val="dk1"/>
              </a:buClr>
              <a:buSzPct val="100000"/>
              <a:buFont typeface="Arial"/>
              <a:buChar char="•"/>
            </a:pPr>
            <a:r>
              <a:rPr b="0" i="0" lang="en-US" sz="6000" u="none" cap="none" strike="noStrike">
                <a:solidFill>
                  <a:schemeClr val="dk1"/>
                </a:solidFill>
                <a:latin typeface="Calibri"/>
                <a:ea typeface="Calibri"/>
                <a:cs typeface="Calibri"/>
                <a:sym typeface="Calibri"/>
              </a:rPr>
              <a:t>Finalize </a:t>
            </a:r>
            <a:r>
              <a:rPr b="0" i="1" lang="en-US" sz="6000" u="none" cap="none" strike="noStrike">
                <a:solidFill>
                  <a:schemeClr val="dk1"/>
                </a:solidFill>
                <a:latin typeface="Calibri"/>
                <a:ea typeface="Calibri"/>
                <a:cs typeface="Calibri"/>
                <a:sym typeface="Calibri"/>
              </a:rPr>
              <a:t>English for Daily Life</a:t>
            </a:r>
            <a:r>
              <a:rPr b="0" i="0" lang="en-US" sz="6000" u="none" cap="none" strike="noStrike">
                <a:solidFill>
                  <a:schemeClr val="dk1"/>
                </a:solidFill>
                <a:latin typeface="Calibri"/>
                <a:ea typeface="Calibri"/>
                <a:cs typeface="Calibri"/>
                <a:sym typeface="Calibri"/>
              </a:rPr>
              <a:t> revisions and lesson plans.</a:t>
            </a:r>
            <a:endParaRPr b="0" i="0" sz="1400" u="none" cap="none" strike="noStrike">
              <a:solidFill>
                <a:srgbClr val="000000"/>
              </a:solidFill>
              <a:latin typeface="Arial"/>
              <a:ea typeface="Arial"/>
              <a:cs typeface="Arial"/>
              <a:sym typeface="Arial"/>
            </a:endParaRPr>
          </a:p>
          <a:p>
            <a:pPr indent="-828675" lvl="0" marL="857250" marR="0" rtl="0" algn="l">
              <a:lnSpc>
                <a:spcPct val="90000"/>
              </a:lnSpc>
              <a:spcBef>
                <a:spcPts val="0"/>
              </a:spcBef>
              <a:spcAft>
                <a:spcPts val="0"/>
              </a:spcAft>
              <a:buClr>
                <a:schemeClr val="dk1"/>
              </a:buClr>
              <a:buSzPct val="100000"/>
              <a:buFont typeface="Arial"/>
              <a:buChar char="•"/>
            </a:pPr>
            <a:r>
              <a:rPr b="0" i="0" lang="en-US" sz="6000" u="none" cap="none" strike="noStrike">
                <a:solidFill>
                  <a:schemeClr val="dk1"/>
                </a:solidFill>
                <a:latin typeface="Calibri"/>
                <a:ea typeface="Calibri"/>
                <a:cs typeface="Calibri"/>
                <a:sym typeface="Calibri"/>
              </a:rPr>
              <a:t>Review English Language Screener feedback and make recommendations for revisions.</a:t>
            </a:r>
            <a:endParaRPr b="0" i="0" sz="1400" u="none" cap="none" strike="noStrike">
              <a:solidFill>
                <a:srgbClr val="000000"/>
              </a:solidFill>
              <a:latin typeface="Arial"/>
              <a:ea typeface="Arial"/>
              <a:cs typeface="Arial"/>
              <a:sym typeface="Arial"/>
            </a:endParaRPr>
          </a:p>
          <a:p>
            <a:pPr indent="-828675" lvl="0" marL="857250" marR="0" rtl="0" algn="l">
              <a:lnSpc>
                <a:spcPct val="90000"/>
              </a:lnSpc>
              <a:spcBef>
                <a:spcPts val="0"/>
              </a:spcBef>
              <a:spcAft>
                <a:spcPts val="0"/>
              </a:spcAft>
              <a:buClr>
                <a:schemeClr val="dk1"/>
              </a:buClr>
              <a:buSzPct val="100000"/>
              <a:buFont typeface="Arial"/>
              <a:buChar char="•"/>
            </a:pPr>
            <a:r>
              <a:rPr b="0" i="0" lang="en-US" sz="6000" u="none" cap="none" strike="noStrike">
                <a:solidFill>
                  <a:schemeClr val="dk1"/>
                </a:solidFill>
                <a:latin typeface="Calibri"/>
                <a:ea typeface="Calibri"/>
                <a:cs typeface="Calibri"/>
                <a:sym typeface="Calibri"/>
              </a:rPr>
              <a:t>Develop Life Skills lesson on COVID-19.</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t/>
            </a:r>
            <a:endParaRPr b="0" i="0" sz="6000" u="none" cap="none" strike="noStrike">
              <a:solidFill>
                <a:schemeClr val="dk1"/>
              </a:solidFill>
              <a:latin typeface="Calibri"/>
              <a:ea typeface="Calibri"/>
              <a:cs typeface="Calibri"/>
              <a:sym typeface="Calibri"/>
            </a:endParaRPr>
          </a:p>
        </p:txBody>
      </p:sp>
      <p:cxnSp>
        <p:nvCxnSpPr>
          <p:cNvPr id="419" name="Google Shape;419;gc70512dad7_1_95"/>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20" name="Google Shape;420;gc70512dad7_1_95"/>
          <p:cNvSpPr txBox="1"/>
          <p:nvPr/>
        </p:nvSpPr>
        <p:spPr>
          <a:xfrm>
            <a:off x="487017" y="2640742"/>
            <a:ext cx="4505699" cy="31014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Brenda Pessin (lead- iSOSY)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Laurie Stewart (LA)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Veronica Hill (NE)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C. Hope Derry (NC)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Wilson Kendrick (MS)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Lori Potutschnig (PA)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c70512dad7_1_132"/>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26" name="Google Shape;426;gc70512dad7_1_132"/>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27" name="Google Shape;427;gc70512dad7_1_132"/>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28" name="Google Shape;428;gc70512dad7_1_132"/>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29" name="Google Shape;429;gc70512dad7_1_132"/>
          <p:cNvSpPr txBox="1"/>
          <p:nvPr/>
        </p:nvSpPr>
        <p:spPr>
          <a:xfrm>
            <a:off x="487017" y="1364338"/>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Technology and Student Portal</a:t>
            </a:r>
            <a:endParaRPr b="0" i="0" sz="1400" u="none" cap="none" strike="noStrike">
              <a:solidFill>
                <a:srgbClr val="000000"/>
              </a:solidFill>
              <a:latin typeface="Arial"/>
              <a:ea typeface="Arial"/>
              <a:cs typeface="Arial"/>
              <a:sym typeface="Arial"/>
            </a:endParaRPr>
          </a:p>
        </p:txBody>
      </p:sp>
      <p:sp>
        <p:nvSpPr>
          <p:cNvPr id="430" name="Google Shape;430;gc70512dad7_1_132"/>
          <p:cNvSpPr txBox="1"/>
          <p:nvPr/>
        </p:nvSpPr>
        <p:spPr>
          <a:xfrm>
            <a:off x="596347" y="2620088"/>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31" name="Google Shape;431;gc70512dad7_1_132"/>
          <p:cNvSpPr txBox="1"/>
          <p:nvPr/>
        </p:nvSpPr>
        <p:spPr>
          <a:xfrm>
            <a:off x="5324063" y="2795148"/>
            <a:ext cx="6264900" cy="2233800"/>
          </a:xfrm>
          <a:prstGeom prst="rect">
            <a:avLst/>
          </a:prstGeom>
          <a:noFill/>
          <a:ln>
            <a:noFill/>
          </a:ln>
        </p:spPr>
        <p:txBody>
          <a:bodyPr anchorCtr="0" anchor="b" bIns="45700" lIns="91425" spcFirstLastPara="1" rIns="91425" wrap="square" tIns="45700">
            <a:normAutofit fontScale="40000" lnSpcReduction="20000"/>
          </a:bodyPr>
          <a:lstStyle/>
          <a:p>
            <a:pPr indent="0" lvl="0" marL="0" marR="0" rtl="0" algn="l">
              <a:lnSpc>
                <a:spcPct val="90000"/>
              </a:lnSpc>
              <a:spcBef>
                <a:spcPts val="0"/>
              </a:spcBef>
              <a:spcAft>
                <a:spcPts val="0"/>
              </a:spcAft>
              <a:buClr>
                <a:schemeClr val="dk1"/>
              </a:buClr>
              <a:buSzPct val="100000"/>
              <a:buFont typeface="Calibri"/>
              <a:buNone/>
            </a:pPr>
            <a:r>
              <a:rPr b="1" i="0" lang="en-US" sz="6000" u="none" cap="none" strike="noStrike">
                <a:solidFill>
                  <a:schemeClr val="dk1"/>
                </a:solidFill>
                <a:latin typeface="Calibri"/>
                <a:ea typeface="Calibri"/>
                <a:cs typeface="Calibri"/>
                <a:sym typeface="Calibri"/>
              </a:rPr>
              <a:t>FII indicators: 1.11 and 1.12</a:t>
            </a:r>
            <a:endParaRPr b="0" i="0" sz="6000" u="none" cap="none" strike="noStrike">
              <a:solidFill>
                <a:schemeClr val="dk1"/>
              </a:solidFill>
              <a:latin typeface="Calibri"/>
              <a:ea typeface="Calibri"/>
              <a:cs typeface="Calibri"/>
              <a:sym typeface="Calibri"/>
            </a:endParaRPr>
          </a:p>
          <a:p>
            <a:pPr indent="-857250" lvl="0" marL="857250" marR="0" rtl="0" algn="l">
              <a:lnSpc>
                <a:spcPct val="90000"/>
              </a:lnSpc>
              <a:spcBef>
                <a:spcPts val="0"/>
              </a:spcBef>
              <a:spcAft>
                <a:spcPts val="0"/>
              </a:spcAft>
              <a:buClr>
                <a:schemeClr val="dk1"/>
              </a:buClr>
              <a:buSzPct val="100000"/>
              <a:buFont typeface="Arial"/>
              <a:buChar char="•"/>
            </a:pPr>
            <a:r>
              <a:rPr b="1" i="0" lang="en-US" sz="6000" u="none" cap="none" strike="noStrike">
                <a:solidFill>
                  <a:schemeClr val="dk1"/>
                </a:solidFill>
                <a:latin typeface="Calibri"/>
                <a:ea typeface="Calibri"/>
                <a:cs typeface="Calibri"/>
                <a:sym typeface="Calibri"/>
              </a:rPr>
              <a:t>1.11</a:t>
            </a:r>
            <a:r>
              <a:rPr b="0" i="0" lang="en-US" sz="6000" u="none" cap="none" strike="noStrike">
                <a:solidFill>
                  <a:schemeClr val="dk1"/>
                </a:solidFill>
                <a:latin typeface="Calibri"/>
                <a:ea typeface="Calibri"/>
                <a:cs typeface="Calibri"/>
                <a:sym typeface="Calibri"/>
              </a:rPr>
              <a:t> Plan and design student portal with resources that can be used with and without instructional support and options for synchronous and asynchronous instruction.</a:t>
            </a:r>
            <a:endParaRPr b="0" i="0" sz="6000" u="none" cap="none" strike="noStrike">
              <a:solidFill>
                <a:schemeClr val="dk1"/>
              </a:solidFill>
              <a:latin typeface="Calibri"/>
              <a:ea typeface="Calibri"/>
              <a:cs typeface="Calibri"/>
              <a:sym typeface="Calibri"/>
            </a:endParaRPr>
          </a:p>
          <a:p>
            <a:pPr indent="-857250" lvl="0" marL="857250" marR="0" rtl="0" algn="l">
              <a:lnSpc>
                <a:spcPct val="90000"/>
              </a:lnSpc>
              <a:spcBef>
                <a:spcPts val="0"/>
              </a:spcBef>
              <a:spcAft>
                <a:spcPts val="0"/>
              </a:spcAft>
              <a:buClr>
                <a:schemeClr val="dk1"/>
              </a:buClr>
              <a:buSzPct val="100000"/>
              <a:buFont typeface="Arial"/>
              <a:buChar char="•"/>
            </a:pPr>
            <a:r>
              <a:rPr b="1" i="0" lang="en-US" sz="6000" u="none" cap="none" strike="noStrike">
                <a:solidFill>
                  <a:schemeClr val="dk1"/>
                </a:solidFill>
                <a:latin typeface="Calibri"/>
                <a:ea typeface="Calibri"/>
                <a:cs typeface="Calibri"/>
                <a:sym typeface="Calibri"/>
              </a:rPr>
              <a:t>1.12</a:t>
            </a:r>
            <a:r>
              <a:rPr b="0" i="0" lang="en-US" sz="6000" u="none" cap="none" strike="noStrike">
                <a:solidFill>
                  <a:schemeClr val="dk1"/>
                </a:solidFill>
                <a:latin typeface="Calibri"/>
                <a:ea typeface="Calibri"/>
                <a:cs typeface="Calibri"/>
                <a:sym typeface="Calibri"/>
              </a:rPr>
              <a:t> Create a plan and processes for transferring Learning Plans state to state.</a:t>
            </a:r>
            <a:endParaRPr b="0" i="0" sz="6000" u="none" cap="none" strike="noStrike">
              <a:solidFill>
                <a:schemeClr val="dk1"/>
              </a:solidFill>
              <a:latin typeface="Calibri"/>
              <a:ea typeface="Calibri"/>
              <a:cs typeface="Calibri"/>
              <a:sym typeface="Calibri"/>
            </a:endParaRPr>
          </a:p>
        </p:txBody>
      </p:sp>
      <p:cxnSp>
        <p:nvCxnSpPr>
          <p:cNvPr id="432" name="Google Shape;432;gc70512dad7_1_132"/>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33" name="Google Shape;433;gc70512dad7_1_132"/>
          <p:cNvSpPr txBox="1"/>
          <p:nvPr/>
        </p:nvSpPr>
        <p:spPr>
          <a:xfrm>
            <a:off x="496957" y="2313844"/>
            <a:ext cx="4353300" cy="3429300"/>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Travis Williamson (lead - NY)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Emily Salinas (IN)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Andy Wallace (IN)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Michelle Mattson (MI)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Iggy Campos (NM)</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000" u="none" cap="none" strike="noStrike">
                <a:solidFill>
                  <a:schemeClr val="dk1"/>
                </a:solidFill>
                <a:latin typeface="Calibri"/>
                <a:ea typeface="Calibri"/>
                <a:cs typeface="Calibri"/>
                <a:sym typeface="Calibri"/>
              </a:rPr>
              <a:t>Sarah Braun-Hamilton (VT)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t/>
            </a:r>
            <a:endParaRPr b="0" i="0" sz="3000" u="none" cap="none" strike="noStrike">
              <a:solidFill>
                <a:schemeClr val="dk1"/>
              </a:solidFill>
              <a:latin typeface="Calibri"/>
              <a:ea typeface="Calibri"/>
              <a:cs typeface="Calibri"/>
              <a:sym typeface="Calibri"/>
            </a:endParaRPr>
          </a:p>
        </p:txBody>
      </p:sp>
      <p:sp>
        <p:nvSpPr>
          <p:cNvPr id="434" name="Google Shape;434;gc70512dad7_1_132"/>
          <p:cNvSpPr txBox="1"/>
          <p:nvPr/>
        </p:nvSpPr>
        <p:spPr>
          <a:xfrm>
            <a:off x="4805464" y="4601183"/>
            <a:ext cx="184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c70512dad7_1_47"/>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40" name="Google Shape;440;gc70512dad7_1_47"/>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41" name="Google Shape;441;gc70512dad7_1_47"/>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42" name="Google Shape;442;gc70512dad7_1_47"/>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43" name="Google Shape;443;gc70512dad7_1_47"/>
          <p:cNvSpPr txBox="1"/>
          <p:nvPr/>
        </p:nvSpPr>
        <p:spPr>
          <a:xfrm>
            <a:off x="487017" y="1364338"/>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Pathways</a:t>
            </a:r>
            <a:endParaRPr b="0" i="0" sz="1400" u="none" cap="none" strike="noStrike">
              <a:solidFill>
                <a:srgbClr val="000000"/>
              </a:solidFill>
              <a:latin typeface="Arial"/>
              <a:ea typeface="Arial"/>
              <a:cs typeface="Arial"/>
              <a:sym typeface="Arial"/>
            </a:endParaRPr>
          </a:p>
        </p:txBody>
      </p:sp>
      <p:sp>
        <p:nvSpPr>
          <p:cNvPr id="444" name="Google Shape;444;gc70512dad7_1_47"/>
          <p:cNvSpPr txBox="1"/>
          <p:nvPr/>
        </p:nvSpPr>
        <p:spPr>
          <a:xfrm>
            <a:off x="596347" y="2620088"/>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45" name="Google Shape;445;gc70512dad7_1_47"/>
          <p:cNvSpPr txBox="1"/>
          <p:nvPr/>
        </p:nvSpPr>
        <p:spPr>
          <a:xfrm>
            <a:off x="5302528" y="2377988"/>
            <a:ext cx="6264900" cy="3665100"/>
          </a:xfrm>
          <a:prstGeom prst="rect">
            <a:avLst/>
          </a:prstGeom>
          <a:noFill/>
          <a:ln>
            <a:noFill/>
          </a:ln>
        </p:spPr>
        <p:txBody>
          <a:bodyPr anchorCtr="0" anchor="b" bIns="45700" lIns="91425" spcFirstLastPara="1" rIns="91425" wrap="square" tIns="45700">
            <a:normAutofit fontScale="25000" lnSpcReduction="20000"/>
          </a:bodyPr>
          <a:lstStyle/>
          <a:p>
            <a:pPr indent="0" lvl="0" marL="0" marR="0" rtl="0" algn="l">
              <a:lnSpc>
                <a:spcPct val="90000"/>
              </a:lnSpc>
              <a:spcBef>
                <a:spcPts val="0"/>
              </a:spcBef>
              <a:spcAft>
                <a:spcPts val="0"/>
              </a:spcAft>
              <a:buClr>
                <a:schemeClr val="dk1"/>
              </a:buClr>
              <a:buSzPct val="100000"/>
              <a:buFont typeface="Calibri"/>
              <a:buNone/>
            </a:pPr>
            <a:r>
              <a:rPr b="1" i="0" lang="en-US" sz="8800" u="none" cap="none" strike="noStrike">
                <a:solidFill>
                  <a:schemeClr val="dk1"/>
                </a:solidFill>
                <a:latin typeface="Calibri"/>
                <a:ea typeface="Calibri"/>
                <a:cs typeface="Calibri"/>
                <a:sym typeface="Calibri"/>
              </a:rPr>
              <a:t>FII indicators: 1.6, 1.7, 1.8, and 1.14</a:t>
            </a:r>
            <a:endParaRPr b="0" i="0" sz="8800" u="none" cap="none" strike="noStrike">
              <a:solidFill>
                <a:schemeClr val="dk1"/>
              </a:solidFill>
              <a:latin typeface="Calibri"/>
              <a:ea typeface="Calibri"/>
              <a:cs typeface="Calibri"/>
              <a:sym typeface="Calibri"/>
            </a:endParaRPr>
          </a:p>
          <a:p>
            <a:pPr indent="-1143000" lvl="0" marL="1143000" marR="0" rtl="0" algn="l">
              <a:lnSpc>
                <a:spcPct val="90000"/>
              </a:lnSpc>
              <a:spcBef>
                <a:spcPts val="0"/>
              </a:spcBef>
              <a:spcAft>
                <a:spcPts val="0"/>
              </a:spcAft>
              <a:buClr>
                <a:schemeClr val="dk1"/>
              </a:buClr>
              <a:buSzPct val="100000"/>
              <a:buFont typeface="Arial"/>
              <a:buChar char="•"/>
            </a:pPr>
            <a:r>
              <a:rPr b="1" i="0" lang="en-US" sz="8000" u="none" cap="none" strike="noStrike">
                <a:solidFill>
                  <a:schemeClr val="dk1"/>
                </a:solidFill>
                <a:latin typeface="Calibri"/>
                <a:ea typeface="Calibri"/>
                <a:cs typeface="Calibri"/>
                <a:sym typeface="Calibri"/>
              </a:rPr>
              <a:t>1.6</a:t>
            </a:r>
            <a:r>
              <a:rPr b="0" i="0" lang="en-US" sz="8000" u="none" cap="none" strike="noStrike">
                <a:solidFill>
                  <a:schemeClr val="dk1"/>
                </a:solidFill>
                <a:latin typeface="Calibri"/>
                <a:ea typeface="Calibri"/>
                <a:cs typeface="Calibri"/>
                <a:sym typeface="Calibri"/>
              </a:rPr>
              <a:t> Develop Pathways Guide to HSED and credentials that includes information about prerequisite skills and assessments (instructor version).</a:t>
            </a:r>
            <a:endParaRPr b="0" i="0" sz="1400" u="none" cap="none" strike="noStrike">
              <a:solidFill>
                <a:srgbClr val="000000"/>
              </a:solidFill>
              <a:latin typeface="Arial"/>
              <a:ea typeface="Arial"/>
              <a:cs typeface="Arial"/>
              <a:sym typeface="Arial"/>
            </a:endParaRPr>
          </a:p>
          <a:p>
            <a:pPr indent="-1143000" lvl="0" marL="1143000" marR="0" rtl="0" algn="l">
              <a:lnSpc>
                <a:spcPct val="90000"/>
              </a:lnSpc>
              <a:spcBef>
                <a:spcPts val="0"/>
              </a:spcBef>
              <a:spcAft>
                <a:spcPts val="0"/>
              </a:spcAft>
              <a:buClr>
                <a:schemeClr val="dk1"/>
              </a:buClr>
              <a:buSzPct val="100000"/>
              <a:buFont typeface="Arial"/>
              <a:buChar char="•"/>
            </a:pPr>
            <a:r>
              <a:rPr b="1" i="0" lang="en-US" sz="8000" u="none" cap="none" strike="noStrike">
                <a:solidFill>
                  <a:schemeClr val="dk1"/>
                </a:solidFill>
                <a:latin typeface="Calibri"/>
                <a:ea typeface="Calibri"/>
                <a:cs typeface="Calibri"/>
                <a:sym typeface="Calibri"/>
              </a:rPr>
              <a:t>1.7</a:t>
            </a:r>
            <a:r>
              <a:rPr b="0" i="0" lang="en-US" sz="8000" u="none" cap="none" strike="noStrike">
                <a:solidFill>
                  <a:schemeClr val="dk1"/>
                </a:solidFill>
                <a:latin typeface="Calibri"/>
                <a:ea typeface="Calibri"/>
                <a:cs typeface="Calibri"/>
                <a:sym typeface="Calibri"/>
              </a:rPr>
              <a:t> Prepare guide for students on a pathway to HSED exams that includes information about benefits of an HSED, resources, and direction to instruction.</a:t>
            </a:r>
            <a:endParaRPr b="0" i="0" sz="1400" u="none" cap="none" strike="noStrike">
              <a:solidFill>
                <a:srgbClr val="000000"/>
              </a:solidFill>
              <a:latin typeface="Arial"/>
              <a:ea typeface="Arial"/>
              <a:cs typeface="Arial"/>
              <a:sym typeface="Arial"/>
            </a:endParaRPr>
          </a:p>
          <a:p>
            <a:pPr indent="-1143000" lvl="0" marL="1143000" marR="0" rtl="0" algn="l">
              <a:lnSpc>
                <a:spcPct val="90000"/>
              </a:lnSpc>
              <a:spcBef>
                <a:spcPts val="0"/>
              </a:spcBef>
              <a:spcAft>
                <a:spcPts val="0"/>
              </a:spcAft>
              <a:buClr>
                <a:schemeClr val="dk1"/>
              </a:buClr>
              <a:buSzPct val="100000"/>
              <a:buFont typeface="Arial"/>
              <a:buChar char="•"/>
            </a:pPr>
            <a:r>
              <a:rPr b="1" i="0" lang="en-US" sz="8000" u="none" cap="none" strike="noStrike">
                <a:solidFill>
                  <a:schemeClr val="dk1"/>
                </a:solidFill>
                <a:latin typeface="Calibri"/>
                <a:ea typeface="Calibri"/>
                <a:cs typeface="Calibri"/>
                <a:sym typeface="Calibri"/>
              </a:rPr>
              <a:t>1.8</a:t>
            </a:r>
            <a:r>
              <a:rPr b="0" i="0" lang="en-US" sz="8000" u="none" cap="none" strike="noStrike">
                <a:solidFill>
                  <a:schemeClr val="dk1"/>
                </a:solidFill>
                <a:latin typeface="Calibri"/>
                <a:ea typeface="Calibri"/>
                <a:cs typeface="Calibri"/>
                <a:sym typeface="Calibri"/>
              </a:rPr>
              <a:t> Prepare guide for students on a pathway to credential programs that includes benefits of various programs (including FSCC programs), resources, and direction to instruction.</a:t>
            </a:r>
            <a:endParaRPr b="0" i="0" sz="1400" u="none" cap="none" strike="noStrike">
              <a:solidFill>
                <a:srgbClr val="000000"/>
              </a:solidFill>
              <a:latin typeface="Arial"/>
              <a:ea typeface="Arial"/>
              <a:cs typeface="Arial"/>
              <a:sym typeface="Arial"/>
            </a:endParaRPr>
          </a:p>
          <a:p>
            <a:pPr indent="-1143000" lvl="0" marL="1143000" marR="0" rtl="0" algn="l">
              <a:lnSpc>
                <a:spcPct val="90000"/>
              </a:lnSpc>
              <a:spcBef>
                <a:spcPts val="0"/>
              </a:spcBef>
              <a:spcAft>
                <a:spcPts val="0"/>
              </a:spcAft>
              <a:buClr>
                <a:schemeClr val="dk1"/>
              </a:buClr>
              <a:buSzPct val="100000"/>
              <a:buFont typeface="Arial"/>
              <a:buChar char="•"/>
            </a:pPr>
            <a:r>
              <a:rPr b="1" i="0" lang="en-US" sz="8000" u="none" cap="none" strike="noStrike">
                <a:solidFill>
                  <a:schemeClr val="dk1"/>
                </a:solidFill>
                <a:latin typeface="Calibri"/>
                <a:ea typeface="Calibri"/>
                <a:cs typeface="Calibri"/>
                <a:sym typeface="Calibri"/>
              </a:rPr>
              <a:t>1.14</a:t>
            </a:r>
            <a:r>
              <a:rPr b="0" i="0" lang="en-US" sz="8000" u="none" cap="none" strike="noStrike">
                <a:solidFill>
                  <a:schemeClr val="dk1"/>
                </a:solidFill>
                <a:latin typeface="Calibri"/>
                <a:ea typeface="Calibri"/>
                <a:cs typeface="Calibri"/>
                <a:sym typeface="Calibri"/>
              </a:rPr>
              <a:t> Develop training materials/webinars on pathways to HSED and credentials.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t/>
            </a:r>
            <a:endParaRPr b="0" i="0" sz="6000" u="none" cap="none" strike="noStrike">
              <a:solidFill>
                <a:schemeClr val="dk1"/>
              </a:solidFill>
              <a:latin typeface="Calibri"/>
              <a:ea typeface="Calibri"/>
              <a:cs typeface="Calibri"/>
              <a:sym typeface="Calibri"/>
            </a:endParaRPr>
          </a:p>
        </p:txBody>
      </p:sp>
      <p:cxnSp>
        <p:nvCxnSpPr>
          <p:cNvPr id="446" name="Google Shape;446;gc70512dad7_1_47"/>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47" name="Google Shape;447;gc70512dad7_1_47"/>
          <p:cNvSpPr txBox="1"/>
          <p:nvPr/>
        </p:nvSpPr>
        <p:spPr>
          <a:xfrm>
            <a:off x="508551" y="3233319"/>
            <a:ext cx="4353300" cy="3101400"/>
          </a:xfrm>
          <a:prstGeom prst="rect">
            <a:avLst/>
          </a:prstGeom>
          <a:noFill/>
          <a:ln>
            <a:noFill/>
          </a:ln>
        </p:spPr>
        <p:txBody>
          <a:bodyPr anchorCtr="0" anchor="b" bIns="45700" lIns="91425" spcFirstLastPara="1" rIns="91425" wrap="square" tIns="45700">
            <a:normAutofit fontScale="92500"/>
          </a:bodyPr>
          <a:lstStyle/>
          <a:p>
            <a:pPr indent="0" lvl="0" marL="0" marR="0" rtl="0" algn="ctr">
              <a:lnSpc>
                <a:spcPct val="90000"/>
              </a:lnSpc>
              <a:spcBef>
                <a:spcPts val="0"/>
              </a:spcBef>
              <a:spcAft>
                <a:spcPts val="0"/>
              </a:spcAft>
              <a:buClr>
                <a:schemeClr val="dk1"/>
              </a:buClr>
              <a:buSzPct val="100000"/>
              <a:buFont typeface="Calibri"/>
              <a:buNone/>
            </a:pPr>
            <a:r>
              <a:t/>
            </a:r>
            <a:endParaRPr b="0" i="0" sz="32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t/>
            </a:r>
            <a:endParaRPr b="0" i="0" sz="32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ct val="100000"/>
              <a:buFont typeface="Calibri"/>
              <a:buNone/>
            </a:pPr>
            <a:r>
              <a:rPr b="0" i="0" lang="en-US" sz="3200" u="none" cap="none" strike="noStrike">
                <a:solidFill>
                  <a:schemeClr val="dk1"/>
                </a:solidFill>
                <a:latin typeface="Calibri"/>
                <a:ea typeface="Calibri"/>
                <a:cs typeface="Calibri"/>
                <a:sym typeface="Calibri"/>
              </a:rPr>
              <a:t>Emily Hoffman (lead-MA)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200" u="none" cap="none" strike="noStrike">
                <a:solidFill>
                  <a:schemeClr val="dk1"/>
                </a:solidFill>
                <a:latin typeface="Calibri"/>
                <a:ea typeface="Calibri"/>
                <a:cs typeface="Calibri"/>
                <a:sym typeface="Calibri"/>
              </a:rPr>
              <a:t>Janet Reynolds (KS)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200" u="none" cap="none" strike="noStrike">
                <a:solidFill>
                  <a:schemeClr val="dk1"/>
                </a:solidFill>
                <a:latin typeface="Calibri"/>
                <a:ea typeface="Calibri"/>
                <a:cs typeface="Calibri"/>
                <a:sym typeface="Calibri"/>
              </a:rPr>
              <a:t>John Farrell (KS)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200" u="none" cap="none" strike="noStrike">
                <a:solidFill>
                  <a:schemeClr val="dk1"/>
                </a:solidFill>
                <a:latin typeface="Calibri"/>
                <a:ea typeface="Calibri"/>
                <a:cs typeface="Calibri"/>
                <a:sym typeface="Calibri"/>
              </a:rPr>
              <a:t>Bruce Lack (MI)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rPr b="0" i="0" lang="en-US" sz="3200" u="none" cap="none" strike="noStrike">
                <a:solidFill>
                  <a:schemeClr val="dk1"/>
                </a:solidFill>
                <a:latin typeface="Calibri"/>
                <a:ea typeface="Calibri"/>
                <a:cs typeface="Calibri"/>
                <a:sym typeface="Calibri"/>
              </a:rPr>
              <a:t>Hunter Ogletree (NC)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ct val="100000"/>
              <a:buFont typeface="Calibri"/>
              <a:buNone/>
            </a:pPr>
            <a:r>
              <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c70512dad7_1_59"/>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53" name="Google Shape;453;gc70512dad7_1_59"/>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54" name="Google Shape;454;gc70512dad7_1_59"/>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55" name="Google Shape;455;gc70512dad7_1_59"/>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56" name="Google Shape;456;gc70512dad7_1_59"/>
          <p:cNvSpPr txBox="1"/>
          <p:nvPr/>
        </p:nvSpPr>
        <p:spPr>
          <a:xfrm>
            <a:off x="487017" y="1364338"/>
            <a:ext cx="11121900" cy="882000"/>
          </a:xfrm>
          <a:prstGeom prst="rect">
            <a:avLst/>
          </a:prstGeom>
          <a:noFill/>
          <a:ln>
            <a:noFill/>
          </a:ln>
        </p:spPr>
        <p:txBody>
          <a:bodyPr anchorCtr="0" anchor="b" bIns="45700" lIns="91425" spcFirstLastPara="1" rIns="91425" wrap="square" tIns="45700">
            <a:normAutofit fontScale="92500"/>
          </a:bodyPr>
          <a:lstStyle/>
          <a:p>
            <a:pPr indent="0" lvl="0" marL="0" marR="0" rtl="0" algn="ctr">
              <a:lnSpc>
                <a:spcPct val="90000"/>
              </a:lnSpc>
              <a:spcBef>
                <a:spcPts val="0"/>
              </a:spcBef>
              <a:spcAft>
                <a:spcPts val="0"/>
              </a:spcAft>
              <a:buClr>
                <a:schemeClr val="dk1"/>
              </a:buClr>
              <a:buSzPct val="100000"/>
              <a:buFont typeface="Calibri"/>
              <a:buNone/>
            </a:pPr>
            <a:r>
              <a:rPr b="1" i="0" lang="en-US" sz="6000" u="sng" cap="none" strike="noStrike">
                <a:solidFill>
                  <a:schemeClr val="dk1"/>
                </a:solidFill>
                <a:latin typeface="Calibri"/>
                <a:ea typeface="Calibri"/>
                <a:cs typeface="Calibri"/>
                <a:sym typeface="Calibri"/>
              </a:rPr>
              <a:t>Career Awareness and Goal Setting</a:t>
            </a:r>
            <a:endParaRPr b="0" i="0" sz="1400" u="none" cap="none" strike="noStrike">
              <a:solidFill>
                <a:srgbClr val="000000"/>
              </a:solidFill>
              <a:latin typeface="Arial"/>
              <a:ea typeface="Arial"/>
              <a:cs typeface="Arial"/>
              <a:sym typeface="Arial"/>
            </a:endParaRPr>
          </a:p>
        </p:txBody>
      </p:sp>
      <p:sp>
        <p:nvSpPr>
          <p:cNvPr id="457" name="Google Shape;457;gc70512dad7_1_59"/>
          <p:cNvSpPr txBox="1"/>
          <p:nvPr/>
        </p:nvSpPr>
        <p:spPr>
          <a:xfrm>
            <a:off x="553278" y="2467942"/>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58" name="Google Shape;458;gc70512dad7_1_59"/>
          <p:cNvSpPr txBox="1"/>
          <p:nvPr/>
        </p:nvSpPr>
        <p:spPr>
          <a:xfrm>
            <a:off x="5302528" y="2377988"/>
            <a:ext cx="6264900" cy="22338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Calibri"/>
              <a:buNone/>
            </a:pPr>
            <a:r>
              <a:rPr b="1" i="0" lang="en-US" sz="2200" u="none" cap="none" strike="noStrike">
                <a:solidFill>
                  <a:schemeClr val="dk1"/>
                </a:solidFill>
                <a:latin typeface="Calibri"/>
                <a:ea typeface="Calibri"/>
                <a:cs typeface="Calibri"/>
                <a:sym typeface="Calibri"/>
              </a:rPr>
              <a:t>FII indicators: 1.9</a:t>
            </a:r>
            <a:endParaRPr b="0" i="0" sz="22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1.9</a:t>
            </a:r>
            <a:r>
              <a:rPr b="0" i="0" lang="en-US" sz="2200" u="none" cap="none" strike="noStrike">
                <a:solidFill>
                  <a:schemeClr val="dk1"/>
                </a:solidFill>
                <a:latin typeface="Calibri"/>
                <a:ea typeface="Calibri"/>
                <a:cs typeface="Calibri"/>
                <a:sym typeface="Calibri"/>
              </a:rPr>
              <a:t> Develop goal setting and career awareness materials</a:t>
            </a:r>
            <a:r>
              <a:rPr b="1" i="0" lang="en-US" sz="2200" u="none" cap="none" strike="noStrike">
                <a:solidFill>
                  <a:schemeClr val="dk1"/>
                </a:solidFill>
                <a:latin typeface="Calibri"/>
                <a:ea typeface="Calibri"/>
                <a:cs typeface="Calibri"/>
                <a:sym typeface="Calibri"/>
              </a:rPr>
              <a:t> </a:t>
            </a:r>
            <a:r>
              <a:rPr b="0" i="0" lang="en-US" sz="2200" u="none" cap="none" strike="noStrike">
                <a:solidFill>
                  <a:schemeClr val="dk1"/>
                </a:solidFill>
                <a:latin typeface="Calibri"/>
                <a:ea typeface="Calibri"/>
                <a:cs typeface="Calibri"/>
                <a:sym typeface="Calibri"/>
              </a:rPr>
              <a:t>(include materials to assess progress or attainment of lesson objectives).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p:txBody>
      </p:sp>
      <p:cxnSp>
        <p:nvCxnSpPr>
          <p:cNvPr id="459" name="Google Shape;459;gc70512dad7_1_59"/>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60" name="Google Shape;460;gc70512dad7_1_59"/>
          <p:cNvSpPr txBox="1"/>
          <p:nvPr/>
        </p:nvSpPr>
        <p:spPr>
          <a:xfrm>
            <a:off x="553278" y="2869206"/>
            <a:ext cx="4353300" cy="31014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Emily Williams (lead- SC)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Joyce Bishop (AL)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Merriam Massey (AZ)</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Lizy Garcia Ramirez (IL)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Mary Speyrer (LA)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Shantella Singleton (PA)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c70512dad7_1_71"/>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66" name="Google Shape;466;gc70512dad7_1_7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67" name="Google Shape;467;gc70512dad7_1_71"/>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68" name="Google Shape;468;gc70512dad7_1_71"/>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69" name="Google Shape;469;gc70512dad7_1_71"/>
          <p:cNvSpPr txBox="1"/>
          <p:nvPr/>
        </p:nvSpPr>
        <p:spPr>
          <a:xfrm>
            <a:off x="445528" y="1194475"/>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Personal Wellness</a:t>
            </a:r>
            <a:endParaRPr b="0" i="0" sz="1400" u="none" cap="none" strike="noStrike">
              <a:solidFill>
                <a:srgbClr val="000000"/>
              </a:solidFill>
              <a:latin typeface="Arial"/>
              <a:ea typeface="Arial"/>
              <a:cs typeface="Arial"/>
              <a:sym typeface="Arial"/>
            </a:endParaRPr>
          </a:p>
        </p:txBody>
      </p:sp>
      <p:sp>
        <p:nvSpPr>
          <p:cNvPr id="470" name="Google Shape;470;gc70512dad7_1_71"/>
          <p:cNvSpPr txBox="1"/>
          <p:nvPr/>
        </p:nvSpPr>
        <p:spPr>
          <a:xfrm>
            <a:off x="596347" y="2620088"/>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71" name="Google Shape;471;gc70512dad7_1_71"/>
          <p:cNvSpPr txBox="1"/>
          <p:nvPr/>
        </p:nvSpPr>
        <p:spPr>
          <a:xfrm>
            <a:off x="5302528" y="2377988"/>
            <a:ext cx="6264900" cy="2614426"/>
          </a:xfrm>
          <a:prstGeom prst="rect">
            <a:avLst/>
          </a:prstGeom>
          <a:noFill/>
          <a:ln>
            <a:noFill/>
          </a:ln>
        </p:spPr>
        <p:txBody>
          <a:bodyPr anchorCtr="0" anchor="b" bIns="45700" lIns="91425" spcFirstLastPara="1" rIns="91425" wrap="square" tIns="45700">
            <a:normAutofit fontScale="47500" lnSpcReduction="20000"/>
          </a:bodyPr>
          <a:lstStyle/>
          <a:p>
            <a:pPr indent="0" lvl="0" marL="0" marR="0" rtl="0" algn="l">
              <a:lnSpc>
                <a:spcPct val="90000"/>
              </a:lnSpc>
              <a:spcBef>
                <a:spcPts val="0"/>
              </a:spcBef>
              <a:spcAft>
                <a:spcPts val="0"/>
              </a:spcAft>
              <a:buClr>
                <a:schemeClr val="dk1"/>
              </a:buClr>
              <a:buSzPct val="100000"/>
              <a:buFont typeface="Calibri"/>
              <a:buNone/>
            </a:pPr>
            <a:r>
              <a:t/>
            </a:r>
            <a:endParaRPr b="1" i="0" sz="6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ct val="100000"/>
              <a:buFont typeface="Calibri"/>
              <a:buNone/>
            </a:pPr>
            <a:r>
              <a:rPr b="1" i="0" lang="en-US" sz="6000" u="none" cap="none" strike="noStrike">
                <a:solidFill>
                  <a:schemeClr val="dk1"/>
                </a:solidFill>
                <a:latin typeface="Calibri"/>
                <a:ea typeface="Calibri"/>
                <a:cs typeface="Calibri"/>
                <a:sym typeface="Calibri"/>
              </a:rPr>
              <a:t>FII indicators: 1.10 and 1.17</a:t>
            </a:r>
            <a:endParaRPr b="0" i="0" sz="6000" u="none" cap="none" strike="noStrike">
              <a:solidFill>
                <a:schemeClr val="dk1"/>
              </a:solidFill>
              <a:latin typeface="Calibri"/>
              <a:ea typeface="Calibri"/>
              <a:cs typeface="Calibri"/>
              <a:sym typeface="Calibri"/>
            </a:endParaRPr>
          </a:p>
          <a:p>
            <a:pPr indent="-857250" lvl="0" marL="857250" marR="0" rtl="0" algn="l">
              <a:lnSpc>
                <a:spcPct val="90000"/>
              </a:lnSpc>
              <a:spcBef>
                <a:spcPts val="0"/>
              </a:spcBef>
              <a:spcAft>
                <a:spcPts val="0"/>
              </a:spcAft>
              <a:buClr>
                <a:schemeClr val="dk1"/>
              </a:buClr>
              <a:buSzPct val="100000"/>
              <a:buFont typeface="Arial"/>
              <a:buChar char="•"/>
            </a:pPr>
            <a:r>
              <a:rPr b="1" i="0" lang="en-US" sz="6000" u="none" cap="none" strike="noStrike">
                <a:solidFill>
                  <a:schemeClr val="dk1"/>
                </a:solidFill>
                <a:latin typeface="Calibri"/>
                <a:ea typeface="Calibri"/>
                <a:cs typeface="Calibri"/>
                <a:sym typeface="Calibri"/>
              </a:rPr>
              <a:t>1.10</a:t>
            </a:r>
            <a:r>
              <a:rPr b="0" i="0" lang="en-US" sz="6000" u="none" cap="none" strike="noStrike">
                <a:solidFill>
                  <a:schemeClr val="dk1"/>
                </a:solidFill>
                <a:latin typeface="Calibri"/>
                <a:ea typeface="Calibri"/>
                <a:cs typeface="Calibri"/>
                <a:sym typeface="Calibri"/>
              </a:rPr>
              <a:t> Develop materials to enhance personal wellness (include materials to assess progress or attainment of lesson objectives).</a:t>
            </a:r>
            <a:endParaRPr b="0" i="0" sz="1400" u="none" cap="none" strike="noStrike">
              <a:solidFill>
                <a:srgbClr val="000000"/>
              </a:solidFill>
              <a:latin typeface="Arial"/>
              <a:ea typeface="Arial"/>
              <a:cs typeface="Arial"/>
              <a:sym typeface="Arial"/>
            </a:endParaRPr>
          </a:p>
          <a:p>
            <a:pPr indent="-857250" lvl="0" marL="857250" marR="0" rtl="0" algn="l">
              <a:lnSpc>
                <a:spcPct val="90000"/>
              </a:lnSpc>
              <a:spcBef>
                <a:spcPts val="0"/>
              </a:spcBef>
              <a:spcAft>
                <a:spcPts val="0"/>
              </a:spcAft>
              <a:buClr>
                <a:schemeClr val="dk1"/>
              </a:buClr>
              <a:buSzPct val="100000"/>
              <a:buFont typeface="Arial"/>
              <a:buChar char="•"/>
            </a:pPr>
            <a:r>
              <a:rPr b="1" i="0" lang="en-US" sz="6000" u="none" cap="none" strike="noStrike">
                <a:solidFill>
                  <a:schemeClr val="dk1"/>
                </a:solidFill>
                <a:latin typeface="Calibri"/>
                <a:ea typeface="Calibri"/>
                <a:cs typeface="Calibri"/>
                <a:sym typeface="Calibri"/>
              </a:rPr>
              <a:t>1.17</a:t>
            </a:r>
            <a:r>
              <a:rPr b="0" i="0" lang="en-US" sz="6000" u="none" cap="none" strike="noStrike">
                <a:solidFill>
                  <a:schemeClr val="dk1"/>
                </a:solidFill>
                <a:latin typeface="Calibri"/>
                <a:ea typeface="Calibri"/>
                <a:cs typeface="Calibri"/>
                <a:sym typeface="Calibri"/>
              </a:rPr>
              <a:t> Develop training materials regarding impact of trauma.</a:t>
            </a:r>
            <a:r>
              <a:rPr b="0" i="0" lang="en-US" sz="2400" u="none" cap="none" strike="noStrike">
                <a:solidFill>
                  <a:schemeClr val="dk1"/>
                </a:solidFill>
                <a:latin typeface="Calibri"/>
                <a:ea typeface="Calibri"/>
                <a:cs typeface="Calibri"/>
                <a:sym typeface="Calibri"/>
              </a:rPr>
              <a:t> </a:t>
            </a:r>
            <a:endParaRPr b="0" i="0" sz="2200" u="none" cap="none" strike="noStrike">
              <a:solidFill>
                <a:schemeClr val="dk1"/>
              </a:solidFill>
              <a:latin typeface="Calibri"/>
              <a:ea typeface="Calibri"/>
              <a:cs typeface="Calibri"/>
              <a:sym typeface="Calibri"/>
            </a:endParaRPr>
          </a:p>
        </p:txBody>
      </p:sp>
      <p:cxnSp>
        <p:nvCxnSpPr>
          <p:cNvPr id="472" name="Google Shape;472;gc70512dad7_1_71"/>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73" name="Google Shape;473;gc70512dad7_1_71"/>
          <p:cNvSpPr txBox="1"/>
          <p:nvPr/>
        </p:nvSpPr>
        <p:spPr>
          <a:xfrm>
            <a:off x="487016" y="3619502"/>
            <a:ext cx="4353300" cy="28194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000"/>
              <a:buFont typeface="Calibri"/>
              <a:buNone/>
            </a:pPr>
            <a:r>
              <a:t/>
            </a:r>
            <a:endParaRPr b="0" i="0" sz="3000" u="none" cap="none" strike="noStrike">
              <a:solidFill>
                <a:schemeClr val="dk1"/>
              </a:solidFill>
              <a:latin typeface="Calibri"/>
              <a:ea typeface="Calibri"/>
              <a:cs typeface="Calibri"/>
              <a:sym typeface="Calibri"/>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Lysandra Alexander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(lead- PA)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Lora Thomas (iSOSY)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Susana Das Neves (IL)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Valeria Peña (IA)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6000"/>
              <a:buFont typeface="Calibri"/>
              <a:buNone/>
            </a:pPr>
            <a:r>
              <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c70512dad7_1_83"/>
          <p:cNvSpPr txBox="1"/>
          <p:nvPr>
            <p:ph type="ctrTitle"/>
          </p:nvPr>
        </p:nvSpPr>
        <p:spPr>
          <a:xfrm>
            <a:off x="2464903" y="69573"/>
            <a:ext cx="9144000"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6000"/>
              <a:buFont typeface="Calibri"/>
              <a:buNone/>
            </a:pPr>
            <a:r>
              <a:rPr lang="en-US"/>
              <a:t>TST Work Groups</a:t>
            </a:r>
            <a:endParaRPr/>
          </a:p>
        </p:txBody>
      </p:sp>
      <p:pic>
        <p:nvPicPr>
          <p:cNvPr descr="A picture containing drawing&#10;&#10;Description automatically generated" id="479" name="Google Shape;479;gc70512dad7_1_83"/>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80" name="Google Shape;480;gc70512dad7_1_83"/>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481" name="Google Shape;481;gc70512dad7_1_83"/>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482" name="Google Shape;482;gc70512dad7_1_83"/>
          <p:cNvSpPr txBox="1"/>
          <p:nvPr/>
        </p:nvSpPr>
        <p:spPr>
          <a:xfrm>
            <a:off x="487017" y="1364338"/>
            <a:ext cx="111219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1" i="0" lang="en-US" sz="6000" u="sng" cap="none" strike="noStrike">
                <a:solidFill>
                  <a:schemeClr val="dk1"/>
                </a:solidFill>
                <a:latin typeface="Calibri"/>
                <a:ea typeface="Calibri"/>
                <a:cs typeface="Calibri"/>
                <a:sym typeface="Calibri"/>
              </a:rPr>
              <a:t>Professional Learning</a:t>
            </a:r>
            <a:endParaRPr b="0" i="0" sz="1400" u="none" cap="none" strike="noStrike">
              <a:solidFill>
                <a:srgbClr val="000000"/>
              </a:solidFill>
              <a:latin typeface="Arial"/>
              <a:ea typeface="Arial"/>
              <a:cs typeface="Arial"/>
              <a:sym typeface="Arial"/>
            </a:endParaRPr>
          </a:p>
        </p:txBody>
      </p:sp>
      <p:sp>
        <p:nvSpPr>
          <p:cNvPr id="483" name="Google Shape;483;gc70512dad7_1_83"/>
          <p:cNvSpPr txBox="1"/>
          <p:nvPr/>
        </p:nvSpPr>
        <p:spPr>
          <a:xfrm>
            <a:off x="596347" y="2620088"/>
            <a:ext cx="4134600" cy="882000"/>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p:txBody>
      </p:sp>
      <p:sp>
        <p:nvSpPr>
          <p:cNvPr id="484" name="Google Shape;484;gc70512dad7_1_83"/>
          <p:cNvSpPr txBox="1"/>
          <p:nvPr/>
        </p:nvSpPr>
        <p:spPr>
          <a:xfrm>
            <a:off x="5302528" y="2377988"/>
            <a:ext cx="6264900" cy="22338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Calibri"/>
              <a:buNone/>
            </a:pPr>
            <a:r>
              <a:rPr b="1" i="0" lang="en-US" sz="2200" u="none" cap="none" strike="noStrike">
                <a:solidFill>
                  <a:schemeClr val="dk1"/>
                </a:solidFill>
                <a:latin typeface="Calibri"/>
                <a:ea typeface="Calibri"/>
                <a:cs typeface="Calibri"/>
                <a:sym typeface="Calibri"/>
              </a:rPr>
              <a:t>FII indicators: 1.16</a:t>
            </a:r>
            <a:endParaRPr b="0" i="0" sz="2200" u="none" cap="none" strike="noStrike">
              <a:solidFill>
                <a:schemeClr val="dk1"/>
              </a:solidFill>
              <a:latin typeface="Calibri"/>
              <a:ea typeface="Calibri"/>
              <a:cs typeface="Calibri"/>
              <a:sym typeface="Calibri"/>
            </a:endParaRPr>
          </a:p>
          <a:p>
            <a:pPr indent="-342900" lvl="0" marL="342900" marR="0" rtl="0" algn="l">
              <a:lnSpc>
                <a:spcPct val="90000"/>
              </a:lnSpc>
              <a:spcBef>
                <a:spcPts val="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1.16</a:t>
            </a:r>
            <a:r>
              <a:rPr b="0" i="0" lang="en-US" sz="2200" u="none" cap="none" strike="noStrike">
                <a:solidFill>
                  <a:schemeClr val="dk1"/>
                </a:solidFill>
                <a:latin typeface="Calibri"/>
                <a:ea typeface="Calibri"/>
                <a:cs typeface="Calibri"/>
                <a:sym typeface="Calibri"/>
              </a:rPr>
              <a:t> Develop training materials for distance education (how to use virtual learning tools for students and service providers).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200"/>
              <a:buFont typeface="Calibri"/>
              <a:buNone/>
            </a:pPr>
            <a:r>
              <a:t/>
            </a:r>
            <a:endParaRPr b="0" i="0" sz="2200" u="none" cap="none" strike="noStrike">
              <a:solidFill>
                <a:schemeClr val="dk1"/>
              </a:solidFill>
              <a:latin typeface="Calibri"/>
              <a:ea typeface="Calibri"/>
              <a:cs typeface="Calibri"/>
              <a:sym typeface="Calibri"/>
            </a:endParaRPr>
          </a:p>
        </p:txBody>
      </p:sp>
      <p:cxnSp>
        <p:nvCxnSpPr>
          <p:cNvPr id="485" name="Google Shape;485;gc70512dad7_1_83"/>
          <p:cNvCxnSpPr/>
          <p:nvPr/>
        </p:nvCxnSpPr>
        <p:spPr>
          <a:xfrm>
            <a:off x="5082209" y="2355574"/>
            <a:ext cx="0" cy="3687600"/>
          </a:xfrm>
          <a:prstGeom prst="straightConnector1">
            <a:avLst/>
          </a:prstGeom>
          <a:noFill/>
          <a:ln cap="flat" cmpd="sng" w="19050">
            <a:solidFill>
              <a:srgbClr val="009051"/>
            </a:solidFill>
            <a:prstDash val="solid"/>
            <a:miter lim="800000"/>
            <a:headEnd len="sm" w="sm" type="none"/>
            <a:tailEnd len="sm" w="sm" type="none"/>
          </a:ln>
        </p:spPr>
      </p:cxnSp>
      <p:sp>
        <p:nvSpPr>
          <p:cNvPr id="486" name="Google Shape;486;gc70512dad7_1_83"/>
          <p:cNvSpPr txBox="1"/>
          <p:nvPr/>
        </p:nvSpPr>
        <p:spPr>
          <a:xfrm>
            <a:off x="377686" y="2648672"/>
            <a:ext cx="4353300" cy="31014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Sabrina Rivera-Pineda (lead- GA)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April Roberts (GA)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Odilia Coffta (NY)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April Dameron (IA)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cxnSp>
        <p:nvCxnSpPr>
          <p:cNvPr id="491" name="Google Shape;491;p21"/>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492" name="Google Shape;492;p21"/>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493" name="Google Shape;493;p2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494" name="Google Shape;494;p21"/>
          <p:cNvSpPr txBox="1"/>
          <p:nvPr/>
        </p:nvSpPr>
        <p:spPr>
          <a:xfrm>
            <a:off x="924339" y="1131332"/>
            <a:ext cx="10515600" cy="1029902"/>
          </a:xfrm>
          <a:prstGeom prst="rect">
            <a:avLst/>
          </a:prstGeom>
          <a:noFill/>
          <a:ln>
            <a:noFill/>
          </a:ln>
        </p:spPr>
        <p:txBody>
          <a:bodyPr anchorCtr="0" anchor="b"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dk1"/>
              </a:buClr>
              <a:buSzPct val="100000"/>
              <a:buFont typeface="Calibri"/>
              <a:buNone/>
            </a:pPr>
            <a:r>
              <a:rPr b="0" i="0" lang="en-US" sz="6000" u="none" cap="none" strike="noStrike">
                <a:solidFill>
                  <a:schemeClr val="dk1"/>
                </a:solidFill>
                <a:latin typeface="Calibri"/>
                <a:ea typeface="Calibri"/>
                <a:cs typeface="Calibri"/>
                <a:sym typeface="Calibri"/>
              </a:rPr>
              <a:t>Who are at-risk secondary students?</a:t>
            </a:r>
            <a:endParaRPr b="0" i="0" sz="1400" u="none" cap="none" strike="noStrike">
              <a:solidFill>
                <a:srgbClr val="000000"/>
              </a:solidFill>
              <a:latin typeface="Arial"/>
              <a:ea typeface="Arial"/>
              <a:cs typeface="Arial"/>
              <a:sym typeface="Arial"/>
            </a:endParaRPr>
          </a:p>
        </p:txBody>
      </p:sp>
      <p:sp>
        <p:nvSpPr>
          <p:cNvPr id="495" name="Google Shape;495;p21"/>
          <p:cNvSpPr txBox="1"/>
          <p:nvPr/>
        </p:nvSpPr>
        <p:spPr>
          <a:xfrm>
            <a:off x="843093" y="2222526"/>
            <a:ext cx="10515600" cy="4215865"/>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0000"/>
              </a:lnSpc>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States have an option on how to define this. Here are two possible definitions:</a:t>
            </a:r>
            <a:endParaRPr b="0" i="0" sz="1400" u="none" cap="none" strike="noStrike">
              <a:solidFill>
                <a:srgbClr val="000000"/>
              </a:solidFill>
              <a:latin typeface="Arial"/>
              <a:ea typeface="Arial"/>
              <a:cs typeface="Arial"/>
              <a:sym typeface="Arial"/>
            </a:endParaRPr>
          </a:p>
          <a:p>
            <a:pPr indent="-514350" lvl="0" marL="514350" marR="0" rtl="0" algn="l">
              <a:lnSpc>
                <a:spcPct val="90000"/>
              </a:lnSpc>
              <a:spcBef>
                <a:spcPts val="1000"/>
              </a:spcBef>
              <a:spcAft>
                <a:spcPts val="0"/>
              </a:spcAft>
              <a:buClr>
                <a:schemeClr val="dk1"/>
              </a:buClr>
              <a:buSzPts val="2600"/>
              <a:buFont typeface="Calibri"/>
              <a:buAutoNum type="arabicPeriod"/>
            </a:pPr>
            <a:r>
              <a:rPr b="0" i="0" lang="en-US" sz="2600" u="none" cap="none" strike="noStrike">
                <a:solidFill>
                  <a:schemeClr val="dk1"/>
                </a:solidFill>
                <a:latin typeface="Calibri"/>
                <a:ea typeface="Calibri"/>
                <a:cs typeface="Calibri"/>
                <a:sym typeface="Calibri"/>
              </a:rPr>
              <a:t>Migratory students in grades 9-12 who are priority for services (PFS)</a:t>
            </a:r>
            <a:endParaRPr b="0" i="0" sz="1400" u="none" cap="none" strike="noStrike">
              <a:solidFill>
                <a:srgbClr val="000000"/>
              </a:solidFill>
              <a:latin typeface="Arial"/>
              <a:ea typeface="Arial"/>
              <a:cs typeface="Arial"/>
              <a:sym typeface="Arial"/>
            </a:endParaRPr>
          </a:p>
          <a:p>
            <a:pPr indent="-514350" lvl="0" marL="514350" marR="0" rtl="0" algn="l">
              <a:lnSpc>
                <a:spcPct val="90000"/>
              </a:lnSpc>
              <a:spcBef>
                <a:spcPts val="1000"/>
              </a:spcBef>
              <a:spcAft>
                <a:spcPts val="0"/>
              </a:spcAft>
              <a:buClr>
                <a:schemeClr val="dk1"/>
              </a:buClr>
              <a:buSzPts val="2600"/>
              <a:buFont typeface="Calibri"/>
              <a:buAutoNum type="arabicPeriod"/>
            </a:pPr>
            <a:r>
              <a:rPr b="0" i="0" lang="en-US" sz="2600" u="none" cap="none" strike="noStrike">
                <a:solidFill>
                  <a:schemeClr val="dk1"/>
                </a:solidFill>
                <a:latin typeface="Calibri"/>
                <a:ea typeface="Calibri"/>
                <a:cs typeface="Calibri"/>
                <a:sym typeface="Calibri"/>
              </a:rPr>
              <a:t>Migratory students in grades 9-12 who meet the at-risk definitions your state has outlined for PFS (but not necessarily the move within 1-year period part)</a:t>
            </a:r>
            <a:endParaRPr b="0" i="0" sz="1400" u="none" cap="none" strike="noStrike">
              <a:solidFill>
                <a:srgbClr val="000000"/>
              </a:solidFill>
              <a:latin typeface="Arial"/>
              <a:ea typeface="Arial"/>
              <a:cs typeface="Arial"/>
              <a:sym typeface="Arial"/>
            </a:endParaRPr>
          </a:p>
        </p:txBody>
      </p:sp>
      <p:sp>
        <p:nvSpPr>
          <p:cNvPr id="496" name="Google Shape;496;p21"/>
          <p:cNvSpPr txBox="1"/>
          <p:nvPr>
            <p:ph type="ctrTitle"/>
          </p:nvPr>
        </p:nvSpPr>
        <p:spPr>
          <a:xfrm>
            <a:off x="583097" y="69573"/>
            <a:ext cx="11025806" cy="11631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SzPts val="6000"/>
              <a:buNone/>
            </a:pPr>
            <a:r>
              <a:rPr lang="en-US" sz="4400">
                <a:latin typeface="Calibri"/>
                <a:ea typeface="Calibri"/>
                <a:cs typeface="Calibri"/>
                <a:sym typeface="Calibri"/>
              </a:rPr>
              <a:t>At-Risk Secondary Students</a:t>
            </a:r>
            <a:endParaRPr sz="4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cxnSp>
        <p:nvCxnSpPr>
          <p:cNvPr id="502" name="Google Shape;502;p24"/>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503" name="Google Shape;503;p24"/>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504" name="Google Shape;504;p24"/>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505" name="Google Shape;505;p24"/>
          <p:cNvSpPr txBox="1"/>
          <p:nvPr/>
        </p:nvSpPr>
        <p:spPr>
          <a:xfrm>
            <a:off x="1017104" y="54008"/>
            <a:ext cx="10515600" cy="1325563"/>
          </a:xfrm>
          <a:prstGeom prst="rect">
            <a:avLst/>
          </a:prstGeom>
          <a:noFill/>
          <a:ln>
            <a:noFill/>
          </a:ln>
        </p:spPr>
        <p:txBody>
          <a:bodyPr anchorCtr="0" anchor="b" bIns="45700" lIns="91425" spcFirstLastPara="1" rIns="91425" wrap="square" tIns="45700">
            <a:normAutofit lnSpcReduction="10000"/>
          </a:bodyPr>
          <a:lstStyle/>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Submissions for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Student Portal Lessons</a:t>
            </a:r>
            <a:endParaRPr b="0" i="0" sz="1400" u="none" cap="none" strike="noStrike">
              <a:solidFill>
                <a:srgbClr val="000000"/>
              </a:solidFill>
              <a:latin typeface="Arial"/>
              <a:ea typeface="Arial"/>
              <a:cs typeface="Arial"/>
              <a:sym typeface="Arial"/>
            </a:endParaRPr>
          </a:p>
        </p:txBody>
      </p:sp>
      <p:pic>
        <p:nvPicPr>
          <p:cNvPr id="506" name="Google Shape;506;p24"/>
          <p:cNvPicPr preferRelativeResize="0"/>
          <p:nvPr/>
        </p:nvPicPr>
        <p:blipFill rotWithShape="1">
          <a:blip r:embed="rId4">
            <a:alphaModFix/>
          </a:blip>
          <a:srcRect b="0" l="0" r="0" t="0"/>
          <a:stretch/>
        </p:blipFill>
        <p:spPr>
          <a:xfrm>
            <a:off x="6905706" y="1659837"/>
            <a:ext cx="4971555" cy="4240234"/>
          </a:xfrm>
          <a:prstGeom prst="rect">
            <a:avLst/>
          </a:prstGeom>
          <a:noFill/>
          <a:ln>
            <a:noFill/>
          </a:ln>
        </p:spPr>
      </p:pic>
      <p:sp>
        <p:nvSpPr>
          <p:cNvPr id="507" name="Google Shape;507;p24"/>
          <p:cNvSpPr txBox="1"/>
          <p:nvPr/>
        </p:nvSpPr>
        <p:spPr>
          <a:xfrm>
            <a:off x="496957" y="1442690"/>
            <a:ext cx="6159875" cy="2760410"/>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Committee: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Tracie Kalic - lead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Brenda Pessin (iSOSY consultant)</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C. Hope Derry (NC)</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Travis Williamson (NY)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ct val="100000"/>
              <a:buFont typeface="Calibri"/>
              <a:buNone/>
            </a:pPr>
            <a:r>
              <a:rPr b="0" i="0" lang="en-US" sz="4800" u="none" cap="none" strike="noStrike">
                <a:solidFill>
                  <a:schemeClr val="dk1"/>
                </a:solidFill>
                <a:latin typeface="Calibri"/>
                <a:ea typeface="Calibri"/>
                <a:cs typeface="Calibri"/>
                <a:sym typeface="Calibri"/>
              </a:rPr>
              <a:t>Sarah Braun-Hamilton (VT)</a:t>
            </a:r>
            <a:endParaRPr b="0" i="0" sz="1400" u="none" cap="none" strike="noStrike">
              <a:solidFill>
                <a:srgbClr val="000000"/>
              </a:solidFill>
              <a:latin typeface="Arial"/>
              <a:ea typeface="Arial"/>
              <a:cs typeface="Arial"/>
              <a:sym typeface="Arial"/>
            </a:endParaRPr>
          </a:p>
        </p:txBody>
      </p:sp>
      <p:sp>
        <p:nvSpPr>
          <p:cNvPr id="508" name="Google Shape;508;p24"/>
          <p:cNvSpPr/>
          <p:nvPr/>
        </p:nvSpPr>
        <p:spPr>
          <a:xfrm>
            <a:off x="1017104" y="4559828"/>
            <a:ext cx="5403574" cy="665922"/>
          </a:xfrm>
          <a:prstGeom prst="rightArrow">
            <a:avLst>
              <a:gd fmla="val 50000" name="adj1"/>
              <a:gd fmla="val 50000" name="adj2"/>
            </a:avLst>
          </a:prstGeom>
          <a:solidFill>
            <a:srgbClr val="FFD966"/>
          </a:solidFill>
          <a:ln cap="flat" cmpd="sng" w="12700">
            <a:solidFill>
              <a:srgbClr val="78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cxnSp>
        <p:nvCxnSpPr>
          <p:cNvPr id="107" name="Google Shape;107;p3"/>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108" name="Google Shape;108;p3"/>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109" name="Google Shape;109;p3"/>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110" name="Google Shape;110;p3"/>
          <p:cNvSpPr txBox="1"/>
          <p:nvPr/>
        </p:nvSpPr>
        <p:spPr>
          <a:xfrm>
            <a:off x="838200" y="1370826"/>
            <a:ext cx="6844227" cy="1237619"/>
          </a:xfrm>
          <a:prstGeom prst="rect">
            <a:avLst/>
          </a:prstGeom>
          <a:noFill/>
          <a:ln>
            <a:noFill/>
          </a:ln>
        </p:spPr>
        <p:txBody>
          <a:bodyPr anchorCtr="0" anchor="b" bIns="45700" lIns="91425" spcFirstLastPara="1" rIns="91425" wrap="square" tIns="45700">
            <a:normAutofit fontScale="70000" lnSpcReduction="20000"/>
          </a:bodyPr>
          <a:lstStyle/>
          <a:p>
            <a:pPr indent="0" lvl="0" marL="0" marR="0" rtl="0" algn="l">
              <a:lnSpc>
                <a:spcPct val="90000"/>
              </a:lnSpc>
              <a:spcBef>
                <a:spcPts val="0"/>
              </a:spcBef>
              <a:spcAft>
                <a:spcPts val="0"/>
              </a:spcAft>
              <a:buClr>
                <a:schemeClr val="dk1"/>
              </a:buClr>
              <a:buSzPct val="100000"/>
              <a:buFont typeface="Calibri"/>
              <a:buNone/>
            </a:pPr>
            <a:r>
              <a:rPr b="0" i="0" lang="en-US" sz="6000" u="sng" cap="none" strike="noStrike">
                <a:solidFill>
                  <a:schemeClr val="dk1"/>
                </a:solidFill>
                <a:latin typeface="Calibri"/>
                <a:ea typeface="Calibri"/>
                <a:cs typeface="Calibri"/>
                <a:sym typeface="Calibri"/>
              </a:rPr>
              <a:t>I</a:t>
            </a:r>
            <a:r>
              <a:rPr b="0" i="0" lang="en-US" sz="6000" u="none" cap="none" strike="noStrike">
                <a:solidFill>
                  <a:schemeClr val="dk1"/>
                </a:solidFill>
                <a:latin typeface="Calibri"/>
                <a:ea typeface="Calibri"/>
                <a:cs typeface="Calibri"/>
                <a:sym typeface="Calibri"/>
              </a:rPr>
              <a:t>nstructional </a:t>
            </a:r>
            <a:r>
              <a:rPr b="0" i="0" lang="en-US" sz="6000" u="sng" cap="none" strike="noStrike">
                <a:solidFill>
                  <a:schemeClr val="dk1"/>
                </a:solidFill>
                <a:latin typeface="Calibri"/>
                <a:ea typeface="Calibri"/>
                <a:cs typeface="Calibri"/>
                <a:sym typeface="Calibri"/>
              </a:rPr>
              <a:t>S</a:t>
            </a:r>
            <a:r>
              <a:rPr b="0" i="0" lang="en-US" sz="6000" u="none" cap="none" strike="noStrike">
                <a:solidFill>
                  <a:schemeClr val="dk1"/>
                </a:solidFill>
                <a:latin typeface="Calibri"/>
                <a:ea typeface="Calibri"/>
                <a:cs typeface="Calibri"/>
                <a:sym typeface="Calibri"/>
              </a:rPr>
              <a:t>ervices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ct val="100000"/>
              <a:buFont typeface="Calibri"/>
              <a:buNone/>
            </a:pPr>
            <a:r>
              <a:rPr b="0" i="0" lang="en-US" sz="6000" u="none" cap="none" strike="noStrike">
                <a:solidFill>
                  <a:schemeClr val="dk1"/>
                </a:solidFill>
                <a:latin typeface="Calibri"/>
                <a:ea typeface="Calibri"/>
                <a:cs typeface="Calibri"/>
                <a:sym typeface="Calibri"/>
              </a:rPr>
              <a:t>for </a:t>
            </a:r>
            <a:r>
              <a:rPr b="0" i="0" lang="en-US" sz="6000" u="sng" cap="none" strike="noStrike">
                <a:solidFill>
                  <a:schemeClr val="dk1"/>
                </a:solidFill>
                <a:latin typeface="Calibri"/>
                <a:ea typeface="Calibri"/>
                <a:cs typeface="Calibri"/>
                <a:sym typeface="Calibri"/>
              </a:rPr>
              <a:t>O</a:t>
            </a:r>
            <a:r>
              <a:rPr b="0" i="0" lang="en-US" sz="6000" u="none" cap="none" strike="noStrike">
                <a:solidFill>
                  <a:schemeClr val="dk1"/>
                </a:solidFill>
                <a:latin typeface="Calibri"/>
                <a:ea typeface="Calibri"/>
                <a:cs typeface="Calibri"/>
                <a:sym typeface="Calibri"/>
              </a:rPr>
              <a:t>SY and </a:t>
            </a:r>
            <a:r>
              <a:rPr b="0" i="0" lang="en-US" sz="6000" u="sng" cap="none" strike="noStrike">
                <a:solidFill>
                  <a:schemeClr val="dk1"/>
                </a:solidFill>
                <a:latin typeface="Calibri"/>
                <a:ea typeface="Calibri"/>
                <a:cs typeface="Calibri"/>
                <a:sym typeface="Calibri"/>
              </a:rPr>
              <a:t>S</a:t>
            </a:r>
            <a:r>
              <a:rPr b="0" i="0" lang="en-US" sz="6000" u="none" cap="none" strike="noStrike">
                <a:solidFill>
                  <a:schemeClr val="dk1"/>
                </a:solidFill>
                <a:latin typeface="Calibri"/>
                <a:ea typeface="Calibri"/>
                <a:cs typeface="Calibri"/>
                <a:sym typeface="Calibri"/>
              </a:rPr>
              <a:t>econdary </a:t>
            </a:r>
            <a:r>
              <a:rPr b="0" i="0" lang="en-US" sz="6000" u="sng" cap="none" strike="noStrike">
                <a:solidFill>
                  <a:schemeClr val="dk1"/>
                </a:solidFill>
                <a:latin typeface="Calibri"/>
                <a:ea typeface="Calibri"/>
                <a:cs typeface="Calibri"/>
                <a:sym typeface="Calibri"/>
              </a:rPr>
              <a:t>Y</a:t>
            </a:r>
            <a:r>
              <a:rPr b="0" i="0" lang="en-US" sz="6000" u="none" cap="none" strike="noStrike">
                <a:solidFill>
                  <a:schemeClr val="dk1"/>
                </a:solidFill>
                <a:latin typeface="Calibri"/>
                <a:ea typeface="Calibri"/>
                <a:cs typeface="Calibri"/>
                <a:sym typeface="Calibri"/>
              </a:rPr>
              <a:t>outh</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7682427" y="2245907"/>
            <a:ext cx="4176566" cy="3025944"/>
            <a:chOff x="5579275" y="978676"/>
            <a:chExt cx="3957712" cy="2447579"/>
          </a:xfrm>
        </p:grpSpPr>
        <p:sp>
          <p:nvSpPr>
            <p:cNvPr id="112" name="Google Shape;112;p3"/>
            <p:cNvSpPr/>
            <p:nvPr/>
          </p:nvSpPr>
          <p:spPr>
            <a:xfrm>
              <a:off x="6531314" y="1516098"/>
              <a:ext cx="524048" cy="441367"/>
            </a:xfrm>
            <a:custGeom>
              <a:rect b="b" l="l" r="r" t="t"/>
              <a:pathLst>
                <a:path extrusionOk="0" h="363" w="431">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3" name="Google Shape;113;p3"/>
            <p:cNvSpPr/>
            <p:nvPr/>
          </p:nvSpPr>
          <p:spPr>
            <a:xfrm>
              <a:off x="6531314" y="1516098"/>
              <a:ext cx="524048" cy="441367"/>
            </a:xfrm>
            <a:custGeom>
              <a:rect b="b" l="l" r="r" t="t"/>
              <a:pathLst>
                <a:path extrusionOk="0" h="363" w="431">
                  <a:moveTo>
                    <a:pt x="9" y="230"/>
                  </a:moveTo>
                  <a:lnTo>
                    <a:pt x="44" y="36"/>
                  </a:lnTo>
                  <a:lnTo>
                    <a:pt x="44" y="0"/>
                  </a:lnTo>
                  <a:lnTo>
                    <a:pt x="53" y="0"/>
                  </a:lnTo>
                  <a:lnTo>
                    <a:pt x="149" y="9"/>
                  </a:lnTo>
                  <a:lnTo>
                    <a:pt x="246" y="27"/>
                  </a:lnTo>
                  <a:lnTo>
                    <a:pt x="361" y="36"/>
                  </a:lnTo>
                  <a:lnTo>
                    <a:pt x="431" y="44"/>
                  </a:lnTo>
                  <a:lnTo>
                    <a:pt x="422" y="204"/>
                  </a:lnTo>
                  <a:lnTo>
                    <a:pt x="413" y="363"/>
                  </a:lnTo>
                  <a:lnTo>
                    <a:pt x="317" y="354"/>
                  </a:lnTo>
                  <a:lnTo>
                    <a:pt x="273" y="345"/>
                  </a:lnTo>
                  <a:lnTo>
                    <a:pt x="176" y="336"/>
                  </a:lnTo>
                  <a:lnTo>
                    <a:pt x="114" y="327"/>
                  </a:lnTo>
                  <a:lnTo>
                    <a:pt x="0" y="310"/>
                  </a:lnTo>
                  <a:lnTo>
                    <a:pt x="9" y="23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4" name="Google Shape;114;p3"/>
            <p:cNvSpPr/>
            <p:nvPr/>
          </p:nvSpPr>
          <p:spPr>
            <a:xfrm>
              <a:off x="8606832" y="1902750"/>
              <a:ext cx="330722" cy="344097"/>
            </a:xfrm>
            <a:custGeom>
              <a:rect b="b" l="l" r="r" t="t"/>
              <a:pathLst>
                <a:path extrusionOk="0" h="283" w="272">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5" name="Google Shape;115;p3"/>
            <p:cNvSpPr/>
            <p:nvPr/>
          </p:nvSpPr>
          <p:spPr>
            <a:xfrm>
              <a:off x="8606832" y="1902750"/>
              <a:ext cx="330722" cy="344097"/>
            </a:xfrm>
            <a:custGeom>
              <a:rect b="b" l="l" r="r" t="t"/>
              <a:pathLst>
                <a:path extrusionOk="0" h="283" w="272">
                  <a:moveTo>
                    <a:pt x="0" y="195"/>
                  </a:moveTo>
                  <a:lnTo>
                    <a:pt x="0" y="195"/>
                  </a:lnTo>
                  <a:lnTo>
                    <a:pt x="0" y="195"/>
                  </a:lnTo>
                  <a:lnTo>
                    <a:pt x="9" y="195"/>
                  </a:lnTo>
                  <a:lnTo>
                    <a:pt x="9" y="186"/>
                  </a:lnTo>
                  <a:lnTo>
                    <a:pt x="9" y="177"/>
                  </a:lnTo>
                  <a:lnTo>
                    <a:pt x="17" y="177"/>
                  </a:lnTo>
                  <a:lnTo>
                    <a:pt x="17" y="168"/>
                  </a:lnTo>
                  <a:lnTo>
                    <a:pt x="17" y="168"/>
                  </a:lnTo>
                  <a:lnTo>
                    <a:pt x="17" y="160"/>
                  </a:lnTo>
                  <a:lnTo>
                    <a:pt x="17" y="160"/>
                  </a:lnTo>
                  <a:lnTo>
                    <a:pt x="17" y="151"/>
                  </a:lnTo>
                  <a:lnTo>
                    <a:pt x="17" y="151"/>
                  </a:lnTo>
                  <a:lnTo>
                    <a:pt x="26" y="142"/>
                  </a:lnTo>
                  <a:lnTo>
                    <a:pt x="26" y="142"/>
                  </a:lnTo>
                  <a:lnTo>
                    <a:pt x="35" y="151"/>
                  </a:lnTo>
                  <a:lnTo>
                    <a:pt x="35" y="151"/>
                  </a:lnTo>
                  <a:lnTo>
                    <a:pt x="35" y="142"/>
                  </a:lnTo>
                  <a:lnTo>
                    <a:pt x="35" y="133"/>
                  </a:lnTo>
                  <a:lnTo>
                    <a:pt x="35" y="133"/>
                  </a:lnTo>
                  <a:lnTo>
                    <a:pt x="35" y="124"/>
                  </a:lnTo>
                  <a:lnTo>
                    <a:pt x="44" y="124"/>
                  </a:lnTo>
                  <a:lnTo>
                    <a:pt x="44" y="115"/>
                  </a:lnTo>
                  <a:lnTo>
                    <a:pt x="44" y="115"/>
                  </a:lnTo>
                  <a:lnTo>
                    <a:pt x="53" y="107"/>
                  </a:lnTo>
                  <a:lnTo>
                    <a:pt x="61" y="107"/>
                  </a:lnTo>
                  <a:lnTo>
                    <a:pt x="70" y="98"/>
                  </a:lnTo>
                  <a:lnTo>
                    <a:pt x="79" y="89"/>
                  </a:lnTo>
                  <a:lnTo>
                    <a:pt x="79" y="89"/>
                  </a:lnTo>
                  <a:lnTo>
                    <a:pt x="88" y="71"/>
                  </a:lnTo>
                  <a:lnTo>
                    <a:pt x="88" y="71"/>
                  </a:lnTo>
                  <a:lnTo>
                    <a:pt x="88" y="62"/>
                  </a:lnTo>
                  <a:lnTo>
                    <a:pt x="88" y="62"/>
                  </a:lnTo>
                  <a:lnTo>
                    <a:pt x="88" y="62"/>
                  </a:lnTo>
                  <a:lnTo>
                    <a:pt x="88" y="54"/>
                  </a:lnTo>
                  <a:lnTo>
                    <a:pt x="88" y="45"/>
                  </a:lnTo>
                  <a:lnTo>
                    <a:pt x="88" y="36"/>
                  </a:lnTo>
                  <a:lnTo>
                    <a:pt x="88" y="27"/>
                  </a:lnTo>
                  <a:lnTo>
                    <a:pt x="88" y="9"/>
                  </a:lnTo>
                  <a:lnTo>
                    <a:pt x="88" y="9"/>
                  </a:lnTo>
                  <a:lnTo>
                    <a:pt x="88" y="0"/>
                  </a:lnTo>
                  <a:lnTo>
                    <a:pt x="88" y="0"/>
                  </a:lnTo>
                  <a:lnTo>
                    <a:pt x="88" y="0"/>
                  </a:lnTo>
                  <a:lnTo>
                    <a:pt x="105" y="71"/>
                  </a:lnTo>
                  <a:lnTo>
                    <a:pt x="167" y="62"/>
                  </a:lnTo>
                  <a:lnTo>
                    <a:pt x="176" y="107"/>
                  </a:lnTo>
                  <a:lnTo>
                    <a:pt x="176" y="98"/>
                  </a:lnTo>
                  <a:lnTo>
                    <a:pt x="185" y="89"/>
                  </a:lnTo>
                  <a:lnTo>
                    <a:pt x="185" y="89"/>
                  </a:lnTo>
                  <a:lnTo>
                    <a:pt x="193" y="80"/>
                  </a:lnTo>
                  <a:lnTo>
                    <a:pt x="193" y="80"/>
                  </a:lnTo>
                  <a:lnTo>
                    <a:pt x="193" y="71"/>
                  </a:lnTo>
                  <a:lnTo>
                    <a:pt x="202" y="80"/>
                  </a:lnTo>
                  <a:lnTo>
                    <a:pt x="211" y="62"/>
                  </a:lnTo>
                  <a:lnTo>
                    <a:pt x="211" y="62"/>
                  </a:lnTo>
                  <a:lnTo>
                    <a:pt x="211" y="62"/>
                  </a:lnTo>
                  <a:lnTo>
                    <a:pt x="211" y="62"/>
                  </a:lnTo>
                  <a:lnTo>
                    <a:pt x="220" y="62"/>
                  </a:lnTo>
                  <a:lnTo>
                    <a:pt x="228" y="62"/>
                  </a:lnTo>
                  <a:lnTo>
                    <a:pt x="228" y="62"/>
                  </a:lnTo>
                  <a:lnTo>
                    <a:pt x="228" y="54"/>
                  </a:lnTo>
                  <a:lnTo>
                    <a:pt x="237" y="54"/>
                  </a:lnTo>
                  <a:lnTo>
                    <a:pt x="237" y="54"/>
                  </a:lnTo>
                  <a:lnTo>
                    <a:pt x="246" y="45"/>
                  </a:lnTo>
                  <a:lnTo>
                    <a:pt x="246" y="54"/>
                  </a:lnTo>
                  <a:lnTo>
                    <a:pt x="255" y="54"/>
                  </a:lnTo>
                  <a:lnTo>
                    <a:pt x="264" y="54"/>
                  </a:lnTo>
                  <a:lnTo>
                    <a:pt x="264" y="54"/>
                  </a:lnTo>
                  <a:lnTo>
                    <a:pt x="264" y="62"/>
                  </a:lnTo>
                  <a:lnTo>
                    <a:pt x="272" y="62"/>
                  </a:lnTo>
                  <a:lnTo>
                    <a:pt x="272" y="62"/>
                  </a:lnTo>
                  <a:lnTo>
                    <a:pt x="272" y="71"/>
                  </a:lnTo>
                  <a:lnTo>
                    <a:pt x="272" y="71"/>
                  </a:lnTo>
                  <a:lnTo>
                    <a:pt x="272" y="80"/>
                  </a:lnTo>
                  <a:lnTo>
                    <a:pt x="272" y="89"/>
                  </a:lnTo>
                  <a:lnTo>
                    <a:pt x="237" y="71"/>
                  </a:lnTo>
                  <a:lnTo>
                    <a:pt x="237" y="71"/>
                  </a:lnTo>
                  <a:lnTo>
                    <a:pt x="237" y="80"/>
                  </a:lnTo>
                  <a:lnTo>
                    <a:pt x="237" y="80"/>
                  </a:lnTo>
                  <a:lnTo>
                    <a:pt x="237" y="98"/>
                  </a:lnTo>
                  <a:lnTo>
                    <a:pt x="228" y="98"/>
                  </a:lnTo>
                  <a:lnTo>
                    <a:pt x="228" y="107"/>
                  </a:lnTo>
                  <a:lnTo>
                    <a:pt x="228" y="115"/>
                  </a:lnTo>
                  <a:lnTo>
                    <a:pt x="220" y="115"/>
                  </a:lnTo>
                  <a:lnTo>
                    <a:pt x="220" y="124"/>
                  </a:lnTo>
                  <a:lnTo>
                    <a:pt x="211" y="124"/>
                  </a:lnTo>
                  <a:lnTo>
                    <a:pt x="202" y="124"/>
                  </a:lnTo>
                  <a:lnTo>
                    <a:pt x="202" y="133"/>
                  </a:lnTo>
                  <a:lnTo>
                    <a:pt x="202" y="142"/>
                  </a:lnTo>
                  <a:lnTo>
                    <a:pt x="202" y="142"/>
                  </a:lnTo>
                  <a:lnTo>
                    <a:pt x="202" y="151"/>
                  </a:lnTo>
                  <a:lnTo>
                    <a:pt x="193" y="160"/>
                  </a:lnTo>
                  <a:lnTo>
                    <a:pt x="193" y="160"/>
                  </a:lnTo>
                  <a:lnTo>
                    <a:pt x="185" y="160"/>
                  </a:lnTo>
                  <a:lnTo>
                    <a:pt x="185" y="160"/>
                  </a:lnTo>
                  <a:lnTo>
                    <a:pt x="176" y="151"/>
                  </a:lnTo>
                  <a:lnTo>
                    <a:pt x="167" y="151"/>
                  </a:lnTo>
                  <a:lnTo>
                    <a:pt x="167" y="168"/>
                  </a:lnTo>
                  <a:lnTo>
                    <a:pt x="167" y="168"/>
                  </a:lnTo>
                  <a:lnTo>
                    <a:pt x="167" y="168"/>
                  </a:lnTo>
                  <a:lnTo>
                    <a:pt x="167" y="186"/>
                  </a:lnTo>
                  <a:lnTo>
                    <a:pt x="158" y="186"/>
                  </a:lnTo>
                  <a:lnTo>
                    <a:pt x="158" y="195"/>
                  </a:lnTo>
                  <a:lnTo>
                    <a:pt x="158" y="204"/>
                  </a:lnTo>
                  <a:lnTo>
                    <a:pt x="149" y="213"/>
                  </a:lnTo>
                  <a:lnTo>
                    <a:pt x="149" y="222"/>
                  </a:lnTo>
                  <a:lnTo>
                    <a:pt x="149" y="230"/>
                  </a:lnTo>
                  <a:lnTo>
                    <a:pt x="149" y="230"/>
                  </a:lnTo>
                  <a:lnTo>
                    <a:pt x="149" y="239"/>
                  </a:lnTo>
                  <a:lnTo>
                    <a:pt x="149" y="248"/>
                  </a:lnTo>
                  <a:lnTo>
                    <a:pt x="149" y="248"/>
                  </a:lnTo>
                  <a:lnTo>
                    <a:pt x="141" y="248"/>
                  </a:lnTo>
                  <a:lnTo>
                    <a:pt x="132" y="248"/>
                  </a:lnTo>
                  <a:lnTo>
                    <a:pt x="123" y="257"/>
                  </a:lnTo>
                  <a:lnTo>
                    <a:pt x="114" y="257"/>
                  </a:lnTo>
                  <a:lnTo>
                    <a:pt x="114" y="266"/>
                  </a:lnTo>
                  <a:lnTo>
                    <a:pt x="114" y="266"/>
                  </a:lnTo>
                  <a:lnTo>
                    <a:pt x="105" y="266"/>
                  </a:lnTo>
                  <a:lnTo>
                    <a:pt x="97" y="275"/>
                  </a:lnTo>
                  <a:lnTo>
                    <a:pt x="88" y="275"/>
                  </a:lnTo>
                  <a:lnTo>
                    <a:pt x="88" y="266"/>
                  </a:lnTo>
                  <a:lnTo>
                    <a:pt x="79" y="275"/>
                  </a:lnTo>
                  <a:lnTo>
                    <a:pt x="70" y="283"/>
                  </a:lnTo>
                  <a:lnTo>
                    <a:pt x="61" y="283"/>
                  </a:lnTo>
                  <a:lnTo>
                    <a:pt x="53" y="275"/>
                  </a:lnTo>
                  <a:lnTo>
                    <a:pt x="53" y="266"/>
                  </a:lnTo>
                  <a:lnTo>
                    <a:pt x="44" y="266"/>
                  </a:lnTo>
                  <a:lnTo>
                    <a:pt x="44" y="257"/>
                  </a:lnTo>
                  <a:lnTo>
                    <a:pt x="35" y="257"/>
                  </a:lnTo>
                  <a:lnTo>
                    <a:pt x="26" y="248"/>
                  </a:lnTo>
                  <a:lnTo>
                    <a:pt x="17" y="239"/>
                  </a:lnTo>
                  <a:lnTo>
                    <a:pt x="9" y="230"/>
                  </a:lnTo>
                  <a:lnTo>
                    <a:pt x="9" y="230"/>
                  </a:lnTo>
                  <a:lnTo>
                    <a:pt x="0" y="213"/>
                  </a:lnTo>
                  <a:lnTo>
                    <a:pt x="0" y="204"/>
                  </a:lnTo>
                  <a:lnTo>
                    <a:pt x="0" y="204"/>
                  </a:lnTo>
                  <a:lnTo>
                    <a:pt x="0" y="195"/>
                  </a:lnTo>
                  <a:lnTo>
                    <a:pt x="0" y="195"/>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6" name="Google Shape;116;p3"/>
            <p:cNvSpPr/>
            <p:nvPr/>
          </p:nvSpPr>
          <p:spPr>
            <a:xfrm>
              <a:off x="8542393" y="1989076"/>
              <a:ext cx="588490" cy="333153"/>
            </a:xfrm>
            <a:custGeom>
              <a:rect b="b" l="l" r="r" t="t"/>
              <a:pathLst>
                <a:path extrusionOk="0" h="274" w="484">
                  <a:moveTo>
                    <a:pt x="0" y="274"/>
                  </a:moveTo>
                  <a:lnTo>
                    <a:pt x="18" y="274"/>
                  </a:lnTo>
                  <a:lnTo>
                    <a:pt x="18" y="265"/>
                  </a:lnTo>
                  <a:lnTo>
                    <a:pt x="26" y="265"/>
                  </a:lnTo>
                  <a:lnTo>
                    <a:pt x="35" y="257"/>
                  </a:lnTo>
                  <a:lnTo>
                    <a:pt x="35" y="257"/>
                  </a:lnTo>
                  <a:lnTo>
                    <a:pt x="44" y="248"/>
                  </a:lnTo>
                  <a:lnTo>
                    <a:pt x="44" y="248"/>
                  </a:lnTo>
                  <a:lnTo>
                    <a:pt x="53" y="248"/>
                  </a:lnTo>
                  <a:lnTo>
                    <a:pt x="53" y="239"/>
                  </a:lnTo>
                  <a:lnTo>
                    <a:pt x="62" y="239"/>
                  </a:lnTo>
                  <a:lnTo>
                    <a:pt x="62" y="230"/>
                  </a:lnTo>
                  <a:lnTo>
                    <a:pt x="62" y="221"/>
                  </a:lnTo>
                  <a:lnTo>
                    <a:pt x="79" y="212"/>
                  </a:lnTo>
                  <a:lnTo>
                    <a:pt x="97" y="186"/>
                  </a:lnTo>
                  <a:lnTo>
                    <a:pt x="97" y="195"/>
                  </a:lnTo>
                  <a:lnTo>
                    <a:pt x="106" y="195"/>
                  </a:lnTo>
                  <a:lnTo>
                    <a:pt x="106" y="204"/>
                  </a:lnTo>
                  <a:lnTo>
                    <a:pt x="114" y="212"/>
                  </a:lnTo>
                  <a:lnTo>
                    <a:pt x="123" y="212"/>
                  </a:lnTo>
                  <a:lnTo>
                    <a:pt x="132" y="204"/>
                  </a:lnTo>
                  <a:lnTo>
                    <a:pt x="141" y="195"/>
                  </a:lnTo>
                  <a:lnTo>
                    <a:pt x="141" y="204"/>
                  </a:lnTo>
                  <a:lnTo>
                    <a:pt x="150" y="204"/>
                  </a:lnTo>
                  <a:lnTo>
                    <a:pt x="158" y="195"/>
                  </a:lnTo>
                  <a:lnTo>
                    <a:pt x="167" y="195"/>
                  </a:lnTo>
                  <a:lnTo>
                    <a:pt x="167" y="195"/>
                  </a:lnTo>
                  <a:lnTo>
                    <a:pt x="167" y="186"/>
                  </a:lnTo>
                  <a:lnTo>
                    <a:pt x="176" y="186"/>
                  </a:lnTo>
                  <a:lnTo>
                    <a:pt x="185" y="177"/>
                  </a:lnTo>
                  <a:lnTo>
                    <a:pt x="194" y="177"/>
                  </a:lnTo>
                  <a:lnTo>
                    <a:pt x="202" y="177"/>
                  </a:lnTo>
                  <a:lnTo>
                    <a:pt x="202" y="177"/>
                  </a:lnTo>
                  <a:lnTo>
                    <a:pt x="202" y="168"/>
                  </a:lnTo>
                  <a:lnTo>
                    <a:pt x="202" y="159"/>
                  </a:lnTo>
                  <a:lnTo>
                    <a:pt x="202" y="159"/>
                  </a:lnTo>
                  <a:lnTo>
                    <a:pt x="202" y="151"/>
                  </a:lnTo>
                  <a:lnTo>
                    <a:pt x="202" y="142"/>
                  </a:lnTo>
                  <a:lnTo>
                    <a:pt x="211" y="133"/>
                  </a:lnTo>
                  <a:lnTo>
                    <a:pt x="211" y="124"/>
                  </a:lnTo>
                  <a:lnTo>
                    <a:pt x="211" y="115"/>
                  </a:lnTo>
                  <a:lnTo>
                    <a:pt x="220" y="115"/>
                  </a:lnTo>
                  <a:lnTo>
                    <a:pt x="220" y="97"/>
                  </a:lnTo>
                  <a:lnTo>
                    <a:pt x="220" y="97"/>
                  </a:lnTo>
                  <a:lnTo>
                    <a:pt x="220" y="97"/>
                  </a:lnTo>
                  <a:lnTo>
                    <a:pt x="220" y="80"/>
                  </a:lnTo>
                  <a:lnTo>
                    <a:pt x="229" y="80"/>
                  </a:lnTo>
                  <a:lnTo>
                    <a:pt x="238" y="89"/>
                  </a:lnTo>
                  <a:lnTo>
                    <a:pt x="238" y="89"/>
                  </a:lnTo>
                  <a:lnTo>
                    <a:pt x="246" y="89"/>
                  </a:lnTo>
                  <a:lnTo>
                    <a:pt x="246" y="89"/>
                  </a:lnTo>
                  <a:lnTo>
                    <a:pt x="255" y="80"/>
                  </a:lnTo>
                  <a:lnTo>
                    <a:pt x="255" y="71"/>
                  </a:lnTo>
                  <a:lnTo>
                    <a:pt x="255" y="71"/>
                  </a:lnTo>
                  <a:lnTo>
                    <a:pt x="255" y="62"/>
                  </a:lnTo>
                  <a:lnTo>
                    <a:pt x="255" y="53"/>
                  </a:lnTo>
                  <a:lnTo>
                    <a:pt x="264" y="53"/>
                  </a:lnTo>
                  <a:lnTo>
                    <a:pt x="273" y="53"/>
                  </a:lnTo>
                  <a:lnTo>
                    <a:pt x="273" y="44"/>
                  </a:lnTo>
                  <a:lnTo>
                    <a:pt x="281" y="44"/>
                  </a:lnTo>
                  <a:lnTo>
                    <a:pt x="281" y="36"/>
                  </a:lnTo>
                  <a:lnTo>
                    <a:pt x="281" y="27"/>
                  </a:lnTo>
                  <a:lnTo>
                    <a:pt x="290" y="27"/>
                  </a:lnTo>
                  <a:lnTo>
                    <a:pt x="290" y="9"/>
                  </a:lnTo>
                  <a:lnTo>
                    <a:pt x="290" y="9"/>
                  </a:lnTo>
                  <a:lnTo>
                    <a:pt x="290" y="0"/>
                  </a:lnTo>
                  <a:lnTo>
                    <a:pt x="290" y="0"/>
                  </a:lnTo>
                  <a:lnTo>
                    <a:pt x="325" y="18"/>
                  </a:lnTo>
                  <a:lnTo>
                    <a:pt x="325" y="9"/>
                  </a:lnTo>
                  <a:lnTo>
                    <a:pt x="325" y="0"/>
                  </a:lnTo>
                  <a:lnTo>
                    <a:pt x="334" y="0"/>
                  </a:lnTo>
                  <a:lnTo>
                    <a:pt x="343" y="0"/>
                  </a:lnTo>
                  <a:lnTo>
                    <a:pt x="343" y="9"/>
                  </a:lnTo>
                  <a:lnTo>
                    <a:pt x="343" y="18"/>
                  </a:lnTo>
                  <a:lnTo>
                    <a:pt x="352" y="18"/>
                  </a:lnTo>
                  <a:lnTo>
                    <a:pt x="352" y="18"/>
                  </a:lnTo>
                  <a:lnTo>
                    <a:pt x="361" y="18"/>
                  </a:lnTo>
                  <a:lnTo>
                    <a:pt x="369" y="27"/>
                  </a:lnTo>
                  <a:lnTo>
                    <a:pt x="369" y="27"/>
                  </a:lnTo>
                  <a:lnTo>
                    <a:pt x="378" y="27"/>
                  </a:lnTo>
                  <a:lnTo>
                    <a:pt x="378" y="36"/>
                  </a:lnTo>
                  <a:lnTo>
                    <a:pt x="378" y="36"/>
                  </a:lnTo>
                  <a:lnTo>
                    <a:pt x="378" y="36"/>
                  </a:lnTo>
                  <a:lnTo>
                    <a:pt x="369" y="44"/>
                  </a:lnTo>
                  <a:lnTo>
                    <a:pt x="378" y="44"/>
                  </a:lnTo>
                  <a:lnTo>
                    <a:pt x="369" y="53"/>
                  </a:lnTo>
                  <a:lnTo>
                    <a:pt x="369" y="53"/>
                  </a:lnTo>
                  <a:lnTo>
                    <a:pt x="369" y="44"/>
                  </a:lnTo>
                  <a:lnTo>
                    <a:pt x="369" y="62"/>
                  </a:lnTo>
                  <a:lnTo>
                    <a:pt x="369" y="71"/>
                  </a:lnTo>
                  <a:lnTo>
                    <a:pt x="369" y="71"/>
                  </a:lnTo>
                  <a:lnTo>
                    <a:pt x="369" y="71"/>
                  </a:lnTo>
                  <a:lnTo>
                    <a:pt x="369" y="71"/>
                  </a:lnTo>
                  <a:lnTo>
                    <a:pt x="378" y="71"/>
                  </a:lnTo>
                  <a:lnTo>
                    <a:pt x="378" y="71"/>
                  </a:lnTo>
                  <a:lnTo>
                    <a:pt x="387" y="71"/>
                  </a:lnTo>
                  <a:lnTo>
                    <a:pt x="387" y="71"/>
                  </a:lnTo>
                  <a:lnTo>
                    <a:pt x="396" y="80"/>
                  </a:lnTo>
                  <a:lnTo>
                    <a:pt x="396" y="80"/>
                  </a:lnTo>
                  <a:lnTo>
                    <a:pt x="405" y="80"/>
                  </a:lnTo>
                  <a:lnTo>
                    <a:pt x="405" y="80"/>
                  </a:lnTo>
                  <a:lnTo>
                    <a:pt x="413" y="80"/>
                  </a:lnTo>
                  <a:lnTo>
                    <a:pt x="413" y="80"/>
                  </a:lnTo>
                  <a:lnTo>
                    <a:pt x="422" y="89"/>
                  </a:lnTo>
                  <a:lnTo>
                    <a:pt x="422" y="89"/>
                  </a:lnTo>
                  <a:lnTo>
                    <a:pt x="422" y="89"/>
                  </a:lnTo>
                  <a:lnTo>
                    <a:pt x="422" y="89"/>
                  </a:lnTo>
                  <a:lnTo>
                    <a:pt x="431" y="89"/>
                  </a:lnTo>
                  <a:lnTo>
                    <a:pt x="440" y="97"/>
                  </a:lnTo>
                  <a:lnTo>
                    <a:pt x="440" y="97"/>
                  </a:lnTo>
                  <a:lnTo>
                    <a:pt x="440" y="97"/>
                  </a:lnTo>
                  <a:lnTo>
                    <a:pt x="440" y="106"/>
                  </a:lnTo>
                  <a:lnTo>
                    <a:pt x="440" y="106"/>
                  </a:lnTo>
                  <a:lnTo>
                    <a:pt x="440" y="115"/>
                  </a:lnTo>
                  <a:lnTo>
                    <a:pt x="431" y="115"/>
                  </a:lnTo>
                  <a:lnTo>
                    <a:pt x="431" y="115"/>
                  </a:lnTo>
                  <a:lnTo>
                    <a:pt x="422" y="115"/>
                  </a:lnTo>
                  <a:lnTo>
                    <a:pt x="413" y="106"/>
                  </a:lnTo>
                  <a:lnTo>
                    <a:pt x="413" y="106"/>
                  </a:lnTo>
                  <a:lnTo>
                    <a:pt x="405" y="97"/>
                  </a:lnTo>
                  <a:lnTo>
                    <a:pt x="405" y="97"/>
                  </a:lnTo>
                  <a:lnTo>
                    <a:pt x="396" y="89"/>
                  </a:lnTo>
                  <a:lnTo>
                    <a:pt x="396" y="89"/>
                  </a:lnTo>
                  <a:lnTo>
                    <a:pt x="387" y="89"/>
                  </a:lnTo>
                  <a:lnTo>
                    <a:pt x="378" y="89"/>
                  </a:lnTo>
                  <a:lnTo>
                    <a:pt x="387" y="89"/>
                  </a:lnTo>
                  <a:lnTo>
                    <a:pt x="396" y="89"/>
                  </a:lnTo>
                  <a:lnTo>
                    <a:pt x="396" y="97"/>
                  </a:lnTo>
                  <a:lnTo>
                    <a:pt x="405" y="97"/>
                  </a:lnTo>
                  <a:lnTo>
                    <a:pt x="405" y="106"/>
                  </a:lnTo>
                  <a:lnTo>
                    <a:pt x="413" y="106"/>
                  </a:lnTo>
                  <a:lnTo>
                    <a:pt x="422" y="115"/>
                  </a:lnTo>
                  <a:lnTo>
                    <a:pt x="422" y="115"/>
                  </a:lnTo>
                  <a:lnTo>
                    <a:pt x="431" y="115"/>
                  </a:lnTo>
                  <a:lnTo>
                    <a:pt x="431" y="115"/>
                  </a:lnTo>
                  <a:lnTo>
                    <a:pt x="440" y="124"/>
                  </a:lnTo>
                  <a:lnTo>
                    <a:pt x="440" y="124"/>
                  </a:lnTo>
                  <a:lnTo>
                    <a:pt x="440" y="124"/>
                  </a:lnTo>
                  <a:lnTo>
                    <a:pt x="449" y="124"/>
                  </a:lnTo>
                  <a:lnTo>
                    <a:pt x="449" y="133"/>
                  </a:lnTo>
                  <a:lnTo>
                    <a:pt x="449" y="142"/>
                  </a:lnTo>
                  <a:lnTo>
                    <a:pt x="440" y="133"/>
                  </a:lnTo>
                  <a:lnTo>
                    <a:pt x="440" y="133"/>
                  </a:lnTo>
                  <a:lnTo>
                    <a:pt x="440" y="133"/>
                  </a:lnTo>
                  <a:lnTo>
                    <a:pt x="440" y="142"/>
                  </a:lnTo>
                  <a:lnTo>
                    <a:pt x="440" y="151"/>
                  </a:lnTo>
                  <a:lnTo>
                    <a:pt x="431" y="142"/>
                  </a:lnTo>
                  <a:lnTo>
                    <a:pt x="422" y="133"/>
                  </a:lnTo>
                  <a:lnTo>
                    <a:pt x="413" y="133"/>
                  </a:lnTo>
                  <a:lnTo>
                    <a:pt x="422" y="142"/>
                  </a:lnTo>
                  <a:lnTo>
                    <a:pt x="431" y="142"/>
                  </a:lnTo>
                  <a:lnTo>
                    <a:pt x="440" y="151"/>
                  </a:lnTo>
                  <a:lnTo>
                    <a:pt x="440" y="151"/>
                  </a:lnTo>
                  <a:lnTo>
                    <a:pt x="449" y="151"/>
                  </a:lnTo>
                  <a:lnTo>
                    <a:pt x="449" y="151"/>
                  </a:lnTo>
                  <a:lnTo>
                    <a:pt x="449" y="159"/>
                  </a:lnTo>
                  <a:lnTo>
                    <a:pt x="449" y="168"/>
                  </a:lnTo>
                  <a:lnTo>
                    <a:pt x="449" y="168"/>
                  </a:lnTo>
                  <a:lnTo>
                    <a:pt x="449" y="168"/>
                  </a:lnTo>
                  <a:lnTo>
                    <a:pt x="440" y="159"/>
                  </a:lnTo>
                  <a:lnTo>
                    <a:pt x="431" y="159"/>
                  </a:lnTo>
                  <a:lnTo>
                    <a:pt x="431" y="159"/>
                  </a:lnTo>
                  <a:lnTo>
                    <a:pt x="422" y="151"/>
                  </a:lnTo>
                  <a:lnTo>
                    <a:pt x="422" y="159"/>
                  </a:lnTo>
                  <a:lnTo>
                    <a:pt x="413" y="151"/>
                  </a:lnTo>
                  <a:lnTo>
                    <a:pt x="413" y="151"/>
                  </a:lnTo>
                  <a:lnTo>
                    <a:pt x="413" y="151"/>
                  </a:lnTo>
                  <a:lnTo>
                    <a:pt x="405" y="151"/>
                  </a:lnTo>
                  <a:lnTo>
                    <a:pt x="405" y="151"/>
                  </a:lnTo>
                  <a:lnTo>
                    <a:pt x="396" y="151"/>
                  </a:lnTo>
                  <a:lnTo>
                    <a:pt x="387" y="151"/>
                  </a:lnTo>
                  <a:lnTo>
                    <a:pt x="387" y="151"/>
                  </a:lnTo>
                  <a:lnTo>
                    <a:pt x="405" y="151"/>
                  </a:lnTo>
                  <a:lnTo>
                    <a:pt x="413" y="159"/>
                  </a:lnTo>
                  <a:lnTo>
                    <a:pt x="413" y="159"/>
                  </a:lnTo>
                  <a:lnTo>
                    <a:pt x="422" y="159"/>
                  </a:lnTo>
                  <a:lnTo>
                    <a:pt x="422" y="159"/>
                  </a:lnTo>
                  <a:lnTo>
                    <a:pt x="431" y="159"/>
                  </a:lnTo>
                  <a:lnTo>
                    <a:pt x="431" y="168"/>
                  </a:lnTo>
                  <a:lnTo>
                    <a:pt x="431" y="168"/>
                  </a:lnTo>
                  <a:lnTo>
                    <a:pt x="440" y="168"/>
                  </a:lnTo>
                  <a:lnTo>
                    <a:pt x="440" y="177"/>
                  </a:lnTo>
                  <a:lnTo>
                    <a:pt x="440" y="177"/>
                  </a:lnTo>
                  <a:lnTo>
                    <a:pt x="449" y="177"/>
                  </a:lnTo>
                  <a:lnTo>
                    <a:pt x="449" y="177"/>
                  </a:lnTo>
                  <a:lnTo>
                    <a:pt x="457" y="177"/>
                  </a:lnTo>
                  <a:lnTo>
                    <a:pt x="449" y="177"/>
                  </a:lnTo>
                  <a:lnTo>
                    <a:pt x="457" y="168"/>
                  </a:lnTo>
                  <a:lnTo>
                    <a:pt x="457" y="168"/>
                  </a:lnTo>
                  <a:lnTo>
                    <a:pt x="475" y="168"/>
                  </a:lnTo>
                  <a:lnTo>
                    <a:pt x="475" y="177"/>
                  </a:lnTo>
                  <a:lnTo>
                    <a:pt x="484" y="195"/>
                  </a:lnTo>
                  <a:lnTo>
                    <a:pt x="484" y="195"/>
                  </a:lnTo>
                  <a:lnTo>
                    <a:pt x="484" y="186"/>
                  </a:lnTo>
                  <a:lnTo>
                    <a:pt x="475" y="186"/>
                  </a:lnTo>
                  <a:lnTo>
                    <a:pt x="475" y="195"/>
                  </a:lnTo>
                  <a:lnTo>
                    <a:pt x="475" y="195"/>
                  </a:lnTo>
                  <a:lnTo>
                    <a:pt x="475" y="195"/>
                  </a:lnTo>
                  <a:lnTo>
                    <a:pt x="475" y="195"/>
                  </a:lnTo>
                  <a:lnTo>
                    <a:pt x="475" y="195"/>
                  </a:lnTo>
                  <a:lnTo>
                    <a:pt x="413" y="212"/>
                  </a:lnTo>
                  <a:lnTo>
                    <a:pt x="343" y="221"/>
                  </a:lnTo>
                  <a:lnTo>
                    <a:pt x="211" y="248"/>
                  </a:lnTo>
                  <a:lnTo>
                    <a:pt x="158" y="257"/>
                  </a:lnTo>
                  <a:lnTo>
                    <a:pt x="141" y="257"/>
                  </a:lnTo>
                  <a:lnTo>
                    <a:pt x="132" y="257"/>
                  </a:lnTo>
                  <a:lnTo>
                    <a:pt x="123" y="257"/>
                  </a:lnTo>
                  <a:lnTo>
                    <a:pt x="106" y="265"/>
                  </a:lnTo>
                  <a:lnTo>
                    <a:pt x="79" y="265"/>
                  </a:lnTo>
                  <a:lnTo>
                    <a:pt x="35" y="274"/>
                  </a:lnTo>
                  <a:lnTo>
                    <a:pt x="26" y="274"/>
                  </a:lnTo>
                  <a:lnTo>
                    <a:pt x="0" y="27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7" name="Google Shape;117;p3"/>
            <p:cNvSpPr/>
            <p:nvPr/>
          </p:nvSpPr>
          <p:spPr>
            <a:xfrm>
              <a:off x="9119940" y="1355601"/>
              <a:ext cx="128884" cy="235883"/>
            </a:xfrm>
            <a:custGeom>
              <a:rect b="b" l="l" r="r" t="t"/>
              <a:pathLst>
                <a:path extrusionOk="0" h="194" w="106">
                  <a:moveTo>
                    <a:pt x="0" y="26"/>
                  </a:moveTo>
                  <a:lnTo>
                    <a:pt x="18" y="17"/>
                  </a:lnTo>
                  <a:lnTo>
                    <a:pt x="97" y="0"/>
                  </a:lnTo>
                  <a:lnTo>
                    <a:pt x="97" y="0"/>
                  </a:lnTo>
                  <a:lnTo>
                    <a:pt x="106" y="8"/>
                  </a:lnTo>
                  <a:lnTo>
                    <a:pt x="97" y="17"/>
                  </a:lnTo>
                  <a:lnTo>
                    <a:pt x="97" y="26"/>
                  </a:lnTo>
                  <a:lnTo>
                    <a:pt x="106" y="26"/>
                  </a:lnTo>
                  <a:lnTo>
                    <a:pt x="106" y="35"/>
                  </a:lnTo>
                  <a:lnTo>
                    <a:pt x="106" y="35"/>
                  </a:lnTo>
                  <a:lnTo>
                    <a:pt x="106" y="44"/>
                  </a:lnTo>
                  <a:lnTo>
                    <a:pt x="97" y="53"/>
                  </a:lnTo>
                  <a:lnTo>
                    <a:pt x="88" y="53"/>
                  </a:lnTo>
                  <a:lnTo>
                    <a:pt x="88" y="61"/>
                  </a:lnTo>
                  <a:lnTo>
                    <a:pt x="88" y="70"/>
                  </a:lnTo>
                  <a:lnTo>
                    <a:pt x="88" y="79"/>
                  </a:lnTo>
                  <a:lnTo>
                    <a:pt x="88" y="88"/>
                  </a:lnTo>
                  <a:lnTo>
                    <a:pt x="88" y="88"/>
                  </a:lnTo>
                  <a:lnTo>
                    <a:pt x="88" y="97"/>
                  </a:lnTo>
                  <a:lnTo>
                    <a:pt x="88" y="97"/>
                  </a:lnTo>
                  <a:lnTo>
                    <a:pt x="88" y="106"/>
                  </a:lnTo>
                  <a:lnTo>
                    <a:pt x="79" y="114"/>
                  </a:lnTo>
                  <a:lnTo>
                    <a:pt x="88" y="114"/>
                  </a:lnTo>
                  <a:lnTo>
                    <a:pt x="79" y="123"/>
                  </a:lnTo>
                  <a:lnTo>
                    <a:pt x="88" y="141"/>
                  </a:lnTo>
                  <a:lnTo>
                    <a:pt x="88" y="150"/>
                  </a:lnTo>
                  <a:lnTo>
                    <a:pt x="88" y="168"/>
                  </a:lnTo>
                  <a:lnTo>
                    <a:pt x="88" y="168"/>
                  </a:lnTo>
                  <a:lnTo>
                    <a:pt x="88" y="176"/>
                  </a:lnTo>
                  <a:lnTo>
                    <a:pt x="88" y="185"/>
                  </a:lnTo>
                  <a:lnTo>
                    <a:pt x="97" y="185"/>
                  </a:lnTo>
                  <a:lnTo>
                    <a:pt x="53" y="194"/>
                  </a:lnTo>
                  <a:lnTo>
                    <a:pt x="44" y="194"/>
                  </a:lnTo>
                  <a:lnTo>
                    <a:pt x="44" y="185"/>
                  </a:lnTo>
                  <a:lnTo>
                    <a:pt x="35" y="141"/>
                  </a:lnTo>
                  <a:lnTo>
                    <a:pt x="26" y="132"/>
                  </a:lnTo>
                  <a:lnTo>
                    <a:pt x="26" y="141"/>
                  </a:lnTo>
                  <a:lnTo>
                    <a:pt x="26" y="132"/>
                  </a:lnTo>
                  <a:lnTo>
                    <a:pt x="26" y="123"/>
                  </a:lnTo>
                  <a:lnTo>
                    <a:pt x="18" y="114"/>
                  </a:lnTo>
                  <a:lnTo>
                    <a:pt x="18" y="106"/>
                  </a:lnTo>
                  <a:lnTo>
                    <a:pt x="18" y="97"/>
                  </a:lnTo>
                  <a:lnTo>
                    <a:pt x="18" y="88"/>
                  </a:lnTo>
                  <a:lnTo>
                    <a:pt x="18" y="88"/>
                  </a:lnTo>
                  <a:lnTo>
                    <a:pt x="18" y="79"/>
                  </a:lnTo>
                  <a:lnTo>
                    <a:pt x="18" y="70"/>
                  </a:lnTo>
                  <a:lnTo>
                    <a:pt x="18" y="70"/>
                  </a:lnTo>
                  <a:lnTo>
                    <a:pt x="18" y="61"/>
                  </a:lnTo>
                  <a:lnTo>
                    <a:pt x="9" y="61"/>
                  </a:lnTo>
                  <a:lnTo>
                    <a:pt x="9" y="53"/>
                  </a:lnTo>
                  <a:lnTo>
                    <a:pt x="9" y="44"/>
                  </a:lnTo>
                  <a:lnTo>
                    <a:pt x="0" y="35"/>
                  </a:lnTo>
                  <a:lnTo>
                    <a:pt x="0" y="35"/>
                  </a:lnTo>
                  <a:lnTo>
                    <a:pt x="0" y="26"/>
                  </a:lnTo>
                  <a:lnTo>
                    <a:pt x="0" y="26"/>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8" name="Google Shape;118;p3"/>
            <p:cNvSpPr/>
            <p:nvPr/>
          </p:nvSpPr>
          <p:spPr>
            <a:xfrm>
              <a:off x="6252874" y="1764139"/>
              <a:ext cx="417050" cy="537422"/>
            </a:xfrm>
            <a:custGeom>
              <a:rect b="b" l="l" r="r" t="t"/>
              <a:pathLst>
                <a:path extrusionOk="0" h="442" w="343">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19" name="Google Shape;119;p3"/>
            <p:cNvSpPr/>
            <p:nvPr/>
          </p:nvSpPr>
          <p:spPr>
            <a:xfrm>
              <a:off x="6252874" y="1764139"/>
              <a:ext cx="417050" cy="537422"/>
            </a:xfrm>
            <a:custGeom>
              <a:rect b="b" l="l" r="r" t="t"/>
              <a:pathLst>
                <a:path extrusionOk="0" h="442" w="343">
                  <a:moveTo>
                    <a:pt x="0" y="397"/>
                  </a:moveTo>
                  <a:lnTo>
                    <a:pt x="70" y="0"/>
                  </a:lnTo>
                  <a:lnTo>
                    <a:pt x="88" y="8"/>
                  </a:lnTo>
                  <a:lnTo>
                    <a:pt x="176" y="17"/>
                  </a:lnTo>
                  <a:lnTo>
                    <a:pt x="238" y="26"/>
                  </a:lnTo>
                  <a:lnTo>
                    <a:pt x="229" y="106"/>
                  </a:lnTo>
                  <a:lnTo>
                    <a:pt x="343" y="123"/>
                  </a:lnTo>
                  <a:lnTo>
                    <a:pt x="308" y="442"/>
                  </a:lnTo>
                  <a:lnTo>
                    <a:pt x="220" y="433"/>
                  </a:lnTo>
                  <a:lnTo>
                    <a:pt x="141" y="415"/>
                  </a:lnTo>
                  <a:lnTo>
                    <a:pt x="53" y="406"/>
                  </a:lnTo>
                  <a:lnTo>
                    <a:pt x="0" y="397"/>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0" name="Google Shape;120;p3"/>
            <p:cNvSpPr/>
            <p:nvPr/>
          </p:nvSpPr>
          <p:spPr>
            <a:xfrm>
              <a:off x="8049959" y="2301561"/>
              <a:ext cx="652933" cy="235883"/>
            </a:xfrm>
            <a:custGeom>
              <a:rect b="b" l="l" r="r" t="t"/>
              <a:pathLst>
                <a:path extrusionOk="0" h="194" w="537">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1" name="Google Shape;121;p3"/>
            <p:cNvSpPr/>
            <p:nvPr/>
          </p:nvSpPr>
          <p:spPr>
            <a:xfrm>
              <a:off x="8049959" y="2301561"/>
              <a:ext cx="652933" cy="235883"/>
            </a:xfrm>
            <a:custGeom>
              <a:rect b="b" l="l" r="r" t="t"/>
              <a:pathLst>
                <a:path extrusionOk="0" h="194" w="537">
                  <a:moveTo>
                    <a:pt x="0" y="194"/>
                  </a:moveTo>
                  <a:lnTo>
                    <a:pt x="0" y="194"/>
                  </a:lnTo>
                  <a:lnTo>
                    <a:pt x="9" y="185"/>
                  </a:lnTo>
                  <a:lnTo>
                    <a:pt x="9" y="185"/>
                  </a:lnTo>
                  <a:lnTo>
                    <a:pt x="18" y="176"/>
                  </a:lnTo>
                  <a:lnTo>
                    <a:pt x="18" y="176"/>
                  </a:lnTo>
                  <a:lnTo>
                    <a:pt x="18" y="168"/>
                  </a:lnTo>
                  <a:lnTo>
                    <a:pt x="18" y="159"/>
                  </a:lnTo>
                  <a:lnTo>
                    <a:pt x="9" y="159"/>
                  </a:lnTo>
                  <a:lnTo>
                    <a:pt x="9" y="159"/>
                  </a:lnTo>
                  <a:lnTo>
                    <a:pt x="18" y="150"/>
                  </a:lnTo>
                  <a:lnTo>
                    <a:pt x="18" y="159"/>
                  </a:lnTo>
                  <a:lnTo>
                    <a:pt x="18" y="150"/>
                  </a:lnTo>
                  <a:lnTo>
                    <a:pt x="18" y="150"/>
                  </a:lnTo>
                  <a:lnTo>
                    <a:pt x="18" y="150"/>
                  </a:lnTo>
                  <a:lnTo>
                    <a:pt x="27" y="141"/>
                  </a:lnTo>
                  <a:lnTo>
                    <a:pt x="27" y="141"/>
                  </a:lnTo>
                  <a:lnTo>
                    <a:pt x="27" y="132"/>
                  </a:lnTo>
                  <a:lnTo>
                    <a:pt x="27" y="132"/>
                  </a:lnTo>
                  <a:lnTo>
                    <a:pt x="27" y="132"/>
                  </a:lnTo>
                  <a:lnTo>
                    <a:pt x="27" y="132"/>
                  </a:lnTo>
                  <a:lnTo>
                    <a:pt x="35" y="123"/>
                  </a:lnTo>
                  <a:lnTo>
                    <a:pt x="35" y="115"/>
                  </a:lnTo>
                  <a:lnTo>
                    <a:pt x="35" y="115"/>
                  </a:lnTo>
                  <a:lnTo>
                    <a:pt x="35" y="115"/>
                  </a:lnTo>
                  <a:lnTo>
                    <a:pt x="35" y="106"/>
                  </a:lnTo>
                  <a:lnTo>
                    <a:pt x="35" y="97"/>
                  </a:lnTo>
                  <a:lnTo>
                    <a:pt x="44" y="97"/>
                  </a:lnTo>
                  <a:lnTo>
                    <a:pt x="35" y="88"/>
                  </a:lnTo>
                  <a:lnTo>
                    <a:pt x="44" y="88"/>
                  </a:lnTo>
                  <a:lnTo>
                    <a:pt x="44" y="79"/>
                  </a:lnTo>
                  <a:lnTo>
                    <a:pt x="44" y="79"/>
                  </a:lnTo>
                  <a:lnTo>
                    <a:pt x="44" y="70"/>
                  </a:lnTo>
                  <a:lnTo>
                    <a:pt x="44" y="70"/>
                  </a:lnTo>
                  <a:lnTo>
                    <a:pt x="44" y="70"/>
                  </a:lnTo>
                  <a:lnTo>
                    <a:pt x="44" y="70"/>
                  </a:lnTo>
                  <a:lnTo>
                    <a:pt x="53" y="70"/>
                  </a:lnTo>
                  <a:lnTo>
                    <a:pt x="141" y="62"/>
                  </a:lnTo>
                  <a:lnTo>
                    <a:pt x="141" y="53"/>
                  </a:lnTo>
                  <a:lnTo>
                    <a:pt x="132" y="44"/>
                  </a:lnTo>
                  <a:lnTo>
                    <a:pt x="141" y="44"/>
                  </a:lnTo>
                  <a:lnTo>
                    <a:pt x="150" y="44"/>
                  </a:lnTo>
                  <a:lnTo>
                    <a:pt x="176" y="44"/>
                  </a:lnTo>
                  <a:lnTo>
                    <a:pt x="203" y="44"/>
                  </a:lnTo>
                  <a:lnTo>
                    <a:pt x="238" y="35"/>
                  </a:lnTo>
                  <a:lnTo>
                    <a:pt x="264" y="35"/>
                  </a:lnTo>
                  <a:lnTo>
                    <a:pt x="299" y="35"/>
                  </a:lnTo>
                  <a:lnTo>
                    <a:pt x="308" y="26"/>
                  </a:lnTo>
                  <a:lnTo>
                    <a:pt x="343" y="26"/>
                  </a:lnTo>
                  <a:lnTo>
                    <a:pt x="361" y="26"/>
                  </a:lnTo>
                  <a:lnTo>
                    <a:pt x="379" y="26"/>
                  </a:lnTo>
                  <a:lnTo>
                    <a:pt x="405" y="26"/>
                  </a:lnTo>
                  <a:lnTo>
                    <a:pt x="405" y="17"/>
                  </a:lnTo>
                  <a:lnTo>
                    <a:pt x="431" y="17"/>
                  </a:lnTo>
                  <a:lnTo>
                    <a:pt x="440" y="17"/>
                  </a:lnTo>
                  <a:lnTo>
                    <a:pt x="484" y="8"/>
                  </a:lnTo>
                  <a:lnTo>
                    <a:pt x="511" y="8"/>
                  </a:lnTo>
                  <a:lnTo>
                    <a:pt x="528" y="0"/>
                  </a:lnTo>
                  <a:lnTo>
                    <a:pt x="537" y="0"/>
                  </a:lnTo>
                  <a:lnTo>
                    <a:pt x="528" y="8"/>
                  </a:lnTo>
                  <a:lnTo>
                    <a:pt x="528" y="17"/>
                  </a:lnTo>
                  <a:lnTo>
                    <a:pt x="528" y="26"/>
                  </a:lnTo>
                  <a:lnTo>
                    <a:pt x="528" y="26"/>
                  </a:lnTo>
                  <a:lnTo>
                    <a:pt x="519" y="26"/>
                  </a:lnTo>
                  <a:lnTo>
                    <a:pt x="519" y="44"/>
                  </a:lnTo>
                  <a:lnTo>
                    <a:pt x="511" y="44"/>
                  </a:lnTo>
                  <a:lnTo>
                    <a:pt x="511" y="44"/>
                  </a:lnTo>
                  <a:lnTo>
                    <a:pt x="502" y="44"/>
                  </a:lnTo>
                  <a:lnTo>
                    <a:pt x="493" y="53"/>
                  </a:lnTo>
                  <a:lnTo>
                    <a:pt x="493" y="53"/>
                  </a:lnTo>
                  <a:lnTo>
                    <a:pt x="484" y="62"/>
                  </a:lnTo>
                  <a:lnTo>
                    <a:pt x="484" y="62"/>
                  </a:lnTo>
                  <a:lnTo>
                    <a:pt x="475" y="53"/>
                  </a:lnTo>
                  <a:lnTo>
                    <a:pt x="475" y="62"/>
                  </a:lnTo>
                  <a:lnTo>
                    <a:pt x="475" y="62"/>
                  </a:lnTo>
                  <a:lnTo>
                    <a:pt x="467" y="62"/>
                  </a:lnTo>
                  <a:lnTo>
                    <a:pt x="467" y="62"/>
                  </a:lnTo>
                  <a:lnTo>
                    <a:pt x="467" y="70"/>
                  </a:lnTo>
                  <a:lnTo>
                    <a:pt x="458" y="79"/>
                  </a:lnTo>
                  <a:lnTo>
                    <a:pt x="458" y="79"/>
                  </a:lnTo>
                  <a:lnTo>
                    <a:pt x="449" y="88"/>
                  </a:lnTo>
                  <a:lnTo>
                    <a:pt x="431" y="97"/>
                  </a:lnTo>
                  <a:lnTo>
                    <a:pt x="431" y="106"/>
                  </a:lnTo>
                  <a:lnTo>
                    <a:pt x="414" y="106"/>
                  </a:lnTo>
                  <a:lnTo>
                    <a:pt x="405" y="106"/>
                  </a:lnTo>
                  <a:lnTo>
                    <a:pt x="405" y="115"/>
                  </a:lnTo>
                  <a:lnTo>
                    <a:pt x="405" y="115"/>
                  </a:lnTo>
                  <a:lnTo>
                    <a:pt x="396" y="123"/>
                  </a:lnTo>
                  <a:lnTo>
                    <a:pt x="396" y="132"/>
                  </a:lnTo>
                  <a:lnTo>
                    <a:pt x="387" y="132"/>
                  </a:lnTo>
                  <a:lnTo>
                    <a:pt x="387" y="150"/>
                  </a:lnTo>
                  <a:lnTo>
                    <a:pt x="361" y="159"/>
                  </a:lnTo>
                  <a:lnTo>
                    <a:pt x="299" y="159"/>
                  </a:lnTo>
                  <a:lnTo>
                    <a:pt x="229" y="168"/>
                  </a:lnTo>
                  <a:lnTo>
                    <a:pt x="141" y="176"/>
                  </a:lnTo>
                  <a:lnTo>
                    <a:pt x="141" y="176"/>
                  </a:lnTo>
                  <a:lnTo>
                    <a:pt x="141" y="176"/>
                  </a:lnTo>
                  <a:lnTo>
                    <a:pt x="88" y="185"/>
                  </a:lnTo>
                  <a:lnTo>
                    <a:pt x="0" y="194"/>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2" name="Google Shape;122;p3"/>
            <p:cNvSpPr/>
            <p:nvPr/>
          </p:nvSpPr>
          <p:spPr>
            <a:xfrm>
              <a:off x="8595891" y="2430443"/>
              <a:ext cx="385437" cy="300324"/>
            </a:xfrm>
            <a:custGeom>
              <a:rect b="b" l="l" r="r" t="t"/>
              <a:pathLst>
                <a:path extrusionOk="0" h="247" w="31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3" name="Google Shape;123;p3"/>
            <p:cNvSpPr/>
            <p:nvPr/>
          </p:nvSpPr>
          <p:spPr>
            <a:xfrm>
              <a:off x="8595891" y="2430443"/>
              <a:ext cx="385437" cy="300324"/>
            </a:xfrm>
            <a:custGeom>
              <a:rect b="b" l="l" r="r" t="t"/>
              <a:pathLst>
                <a:path extrusionOk="0" h="247" w="317">
                  <a:moveTo>
                    <a:pt x="18" y="35"/>
                  </a:moveTo>
                  <a:lnTo>
                    <a:pt x="26" y="26"/>
                  </a:lnTo>
                  <a:lnTo>
                    <a:pt x="35" y="26"/>
                  </a:lnTo>
                  <a:lnTo>
                    <a:pt x="44" y="17"/>
                  </a:lnTo>
                  <a:lnTo>
                    <a:pt x="53" y="17"/>
                  </a:lnTo>
                  <a:lnTo>
                    <a:pt x="62" y="17"/>
                  </a:lnTo>
                  <a:lnTo>
                    <a:pt x="62" y="9"/>
                  </a:lnTo>
                  <a:lnTo>
                    <a:pt x="123" y="9"/>
                  </a:lnTo>
                  <a:lnTo>
                    <a:pt x="141" y="0"/>
                  </a:lnTo>
                  <a:lnTo>
                    <a:pt x="150" y="9"/>
                  </a:lnTo>
                  <a:lnTo>
                    <a:pt x="150" y="9"/>
                  </a:lnTo>
                  <a:lnTo>
                    <a:pt x="158" y="17"/>
                  </a:lnTo>
                  <a:lnTo>
                    <a:pt x="158" y="17"/>
                  </a:lnTo>
                  <a:lnTo>
                    <a:pt x="158" y="26"/>
                  </a:lnTo>
                  <a:lnTo>
                    <a:pt x="158" y="26"/>
                  </a:lnTo>
                  <a:lnTo>
                    <a:pt x="229" y="17"/>
                  </a:lnTo>
                  <a:lnTo>
                    <a:pt x="317" y="70"/>
                  </a:lnTo>
                  <a:lnTo>
                    <a:pt x="317" y="70"/>
                  </a:lnTo>
                  <a:lnTo>
                    <a:pt x="317" y="79"/>
                  </a:lnTo>
                  <a:lnTo>
                    <a:pt x="308" y="79"/>
                  </a:lnTo>
                  <a:lnTo>
                    <a:pt x="299" y="88"/>
                  </a:lnTo>
                  <a:lnTo>
                    <a:pt x="290" y="115"/>
                  </a:lnTo>
                  <a:lnTo>
                    <a:pt x="290" y="115"/>
                  </a:lnTo>
                  <a:lnTo>
                    <a:pt x="290" y="132"/>
                  </a:lnTo>
                  <a:lnTo>
                    <a:pt x="281" y="132"/>
                  </a:lnTo>
                  <a:lnTo>
                    <a:pt x="281" y="124"/>
                  </a:lnTo>
                  <a:lnTo>
                    <a:pt x="281" y="115"/>
                  </a:lnTo>
                  <a:lnTo>
                    <a:pt x="281" y="115"/>
                  </a:lnTo>
                  <a:lnTo>
                    <a:pt x="281" y="124"/>
                  </a:lnTo>
                  <a:lnTo>
                    <a:pt x="281" y="132"/>
                  </a:lnTo>
                  <a:lnTo>
                    <a:pt x="281" y="132"/>
                  </a:lnTo>
                  <a:lnTo>
                    <a:pt x="290" y="141"/>
                  </a:lnTo>
                  <a:lnTo>
                    <a:pt x="281" y="141"/>
                  </a:lnTo>
                  <a:lnTo>
                    <a:pt x="281" y="141"/>
                  </a:lnTo>
                  <a:lnTo>
                    <a:pt x="281" y="141"/>
                  </a:lnTo>
                  <a:lnTo>
                    <a:pt x="281" y="150"/>
                  </a:lnTo>
                  <a:lnTo>
                    <a:pt x="273" y="150"/>
                  </a:lnTo>
                  <a:lnTo>
                    <a:pt x="273" y="159"/>
                  </a:lnTo>
                  <a:lnTo>
                    <a:pt x="264" y="150"/>
                  </a:lnTo>
                  <a:lnTo>
                    <a:pt x="264" y="159"/>
                  </a:lnTo>
                  <a:lnTo>
                    <a:pt x="264" y="168"/>
                  </a:lnTo>
                  <a:lnTo>
                    <a:pt x="264" y="168"/>
                  </a:lnTo>
                  <a:lnTo>
                    <a:pt x="255" y="168"/>
                  </a:lnTo>
                  <a:lnTo>
                    <a:pt x="255" y="177"/>
                  </a:lnTo>
                  <a:lnTo>
                    <a:pt x="246" y="177"/>
                  </a:lnTo>
                  <a:lnTo>
                    <a:pt x="246" y="168"/>
                  </a:lnTo>
                  <a:lnTo>
                    <a:pt x="246" y="168"/>
                  </a:lnTo>
                  <a:lnTo>
                    <a:pt x="246" y="177"/>
                  </a:lnTo>
                  <a:lnTo>
                    <a:pt x="246" y="177"/>
                  </a:lnTo>
                  <a:lnTo>
                    <a:pt x="246" y="185"/>
                  </a:lnTo>
                  <a:lnTo>
                    <a:pt x="246" y="185"/>
                  </a:lnTo>
                  <a:lnTo>
                    <a:pt x="246" y="194"/>
                  </a:lnTo>
                  <a:lnTo>
                    <a:pt x="237" y="194"/>
                  </a:lnTo>
                  <a:lnTo>
                    <a:pt x="229" y="194"/>
                  </a:lnTo>
                  <a:lnTo>
                    <a:pt x="229" y="194"/>
                  </a:lnTo>
                  <a:lnTo>
                    <a:pt x="229" y="194"/>
                  </a:lnTo>
                  <a:lnTo>
                    <a:pt x="229" y="203"/>
                  </a:lnTo>
                  <a:lnTo>
                    <a:pt x="220" y="203"/>
                  </a:lnTo>
                  <a:lnTo>
                    <a:pt x="220" y="203"/>
                  </a:lnTo>
                  <a:lnTo>
                    <a:pt x="211" y="203"/>
                  </a:lnTo>
                  <a:lnTo>
                    <a:pt x="202" y="212"/>
                  </a:lnTo>
                  <a:lnTo>
                    <a:pt x="202" y="203"/>
                  </a:lnTo>
                  <a:lnTo>
                    <a:pt x="211" y="212"/>
                  </a:lnTo>
                  <a:lnTo>
                    <a:pt x="211" y="212"/>
                  </a:lnTo>
                  <a:lnTo>
                    <a:pt x="220" y="212"/>
                  </a:lnTo>
                  <a:lnTo>
                    <a:pt x="211" y="221"/>
                  </a:lnTo>
                  <a:lnTo>
                    <a:pt x="220" y="212"/>
                  </a:lnTo>
                  <a:lnTo>
                    <a:pt x="211" y="221"/>
                  </a:lnTo>
                  <a:lnTo>
                    <a:pt x="211" y="221"/>
                  </a:lnTo>
                  <a:lnTo>
                    <a:pt x="202" y="221"/>
                  </a:lnTo>
                  <a:lnTo>
                    <a:pt x="202" y="212"/>
                  </a:lnTo>
                  <a:lnTo>
                    <a:pt x="202" y="221"/>
                  </a:lnTo>
                  <a:lnTo>
                    <a:pt x="194" y="221"/>
                  </a:lnTo>
                  <a:lnTo>
                    <a:pt x="194" y="212"/>
                  </a:lnTo>
                  <a:lnTo>
                    <a:pt x="194" y="212"/>
                  </a:lnTo>
                  <a:lnTo>
                    <a:pt x="194" y="221"/>
                  </a:lnTo>
                  <a:lnTo>
                    <a:pt x="194" y="221"/>
                  </a:lnTo>
                  <a:lnTo>
                    <a:pt x="202" y="230"/>
                  </a:lnTo>
                  <a:lnTo>
                    <a:pt x="202" y="230"/>
                  </a:lnTo>
                  <a:lnTo>
                    <a:pt x="202" y="238"/>
                  </a:lnTo>
                  <a:lnTo>
                    <a:pt x="194" y="238"/>
                  </a:lnTo>
                  <a:lnTo>
                    <a:pt x="194" y="230"/>
                  </a:lnTo>
                  <a:lnTo>
                    <a:pt x="194" y="238"/>
                  </a:lnTo>
                  <a:lnTo>
                    <a:pt x="194" y="247"/>
                  </a:lnTo>
                  <a:lnTo>
                    <a:pt x="194" y="247"/>
                  </a:lnTo>
                  <a:lnTo>
                    <a:pt x="185" y="247"/>
                  </a:lnTo>
                  <a:lnTo>
                    <a:pt x="176" y="247"/>
                  </a:lnTo>
                  <a:lnTo>
                    <a:pt x="176" y="238"/>
                  </a:lnTo>
                  <a:lnTo>
                    <a:pt x="176" y="230"/>
                  </a:lnTo>
                  <a:lnTo>
                    <a:pt x="176" y="230"/>
                  </a:lnTo>
                  <a:lnTo>
                    <a:pt x="167" y="221"/>
                  </a:lnTo>
                  <a:lnTo>
                    <a:pt x="167" y="221"/>
                  </a:lnTo>
                  <a:lnTo>
                    <a:pt x="167" y="212"/>
                  </a:lnTo>
                  <a:lnTo>
                    <a:pt x="158" y="212"/>
                  </a:lnTo>
                  <a:lnTo>
                    <a:pt x="150" y="203"/>
                  </a:lnTo>
                  <a:lnTo>
                    <a:pt x="150" y="203"/>
                  </a:lnTo>
                  <a:lnTo>
                    <a:pt x="150" y="194"/>
                  </a:lnTo>
                  <a:lnTo>
                    <a:pt x="150" y="194"/>
                  </a:lnTo>
                  <a:lnTo>
                    <a:pt x="141" y="185"/>
                  </a:lnTo>
                  <a:lnTo>
                    <a:pt x="141" y="177"/>
                  </a:lnTo>
                  <a:lnTo>
                    <a:pt x="132" y="168"/>
                  </a:lnTo>
                  <a:lnTo>
                    <a:pt x="123" y="168"/>
                  </a:lnTo>
                  <a:lnTo>
                    <a:pt x="123" y="168"/>
                  </a:lnTo>
                  <a:lnTo>
                    <a:pt x="123" y="168"/>
                  </a:lnTo>
                  <a:lnTo>
                    <a:pt x="114" y="159"/>
                  </a:lnTo>
                  <a:lnTo>
                    <a:pt x="114" y="159"/>
                  </a:lnTo>
                  <a:lnTo>
                    <a:pt x="106" y="150"/>
                  </a:lnTo>
                  <a:lnTo>
                    <a:pt x="106" y="150"/>
                  </a:lnTo>
                  <a:lnTo>
                    <a:pt x="106" y="150"/>
                  </a:lnTo>
                  <a:lnTo>
                    <a:pt x="106" y="141"/>
                  </a:lnTo>
                  <a:lnTo>
                    <a:pt x="97" y="141"/>
                  </a:lnTo>
                  <a:lnTo>
                    <a:pt x="88" y="132"/>
                  </a:lnTo>
                  <a:lnTo>
                    <a:pt x="88" y="132"/>
                  </a:lnTo>
                  <a:lnTo>
                    <a:pt x="88" y="124"/>
                  </a:lnTo>
                  <a:lnTo>
                    <a:pt x="79" y="124"/>
                  </a:lnTo>
                  <a:lnTo>
                    <a:pt x="70" y="115"/>
                  </a:lnTo>
                  <a:lnTo>
                    <a:pt x="62" y="115"/>
                  </a:lnTo>
                  <a:lnTo>
                    <a:pt x="44" y="97"/>
                  </a:lnTo>
                  <a:lnTo>
                    <a:pt x="44" y="88"/>
                  </a:lnTo>
                  <a:lnTo>
                    <a:pt x="35" y="88"/>
                  </a:lnTo>
                  <a:lnTo>
                    <a:pt x="35" y="79"/>
                  </a:lnTo>
                  <a:lnTo>
                    <a:pt x="35" y="70"/>
                  </a:lnTo>
                  <a:lnTo>
                    <a:pt x="26" y="79"/>
                  </a:lnTo>
                  <a:lnTo>
                    <a:pt x="18" y="70"/>
                  </a:lnTo>
                  <a:lnTo>
                    <a:pt x="9" y="70"/>
                  </a:lnTo>
                  <a:lnTo>
                    <a:pt x="0" y="62"/>
                  </a:lnTo>
                  <a:lnTo>
                    <a:pt x="0" y="62"/>
                  </a:lnTo>
                  <a:lnTo>
                    <a:pt x="0" y="53"/>
                  </a:lnTo>
                  <a:lnTo>
                    <a:pt x="9" y="44"/>
                  </a:lnTo>
                  <a:lnTo>
                    <a:pt x="18" y="35"/>
                  </a:lnTo>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4" name="Google Shape;124;p3"/>
            <p:cNvSpPr/>
            <p:nvPr/>
          </p:nvSpPr>
          <p:spPr>
            <a:xfrm>
              <a:off x="7044419" y="1473540"/>
              <a:ext cx="524048" cy="355038"/>
            </a:xfrm>
            <a:custGeom>
              <a:rect b="b" l="l" r="r" t="t"/>
              <a:pathLst>
                <a:path extrusionOk="0" h="292" w="431">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5" name="Google Shape;125;p3"/>
            <p:cNvSpPr/>
            <p:nvPr/>
          </p:nvSpPr>
          <p:spPr>
            <a:xfrm>
              <a:off x="7044419" y="1473540"/>
              <a:ext cx="524048" cy="355038"/>
            </a:xfrm>
            <a:custGeom>
              <a:rect b="b" l="l" r="r" t="t"/>
              <a:pathLst>
                <a:path extrusionOk="0" h="292" w="431">
                  <a:moveTo>
                    <a:pt x="0" y="239"/>
                  </a:moveTo>
                  <a:lnTo>
                    <a:pt x="9" y="79"/>
                  </a:lnTo>
                  <a:lnTo>
                    <a:pt x="18" y="71"/>
                  </a:lnTo>
                  <a:lnTo>
                    <a:pt x="18" y="0"/>
                  </a:lnTo>
                  <a:lnTo>
                    <a:pt x="115" y="9"/>
                  </a:lnTo>
                  <a:lnTo>
                    <a:pt x="229" y="17"/>
                  </a:lnTo>
                  <a:lnTo>
                    <a:pt x="326" y="17"/>
                  </a:lnTo>
                  <a:lnTo>
                    <a:pt x="431" y="17"/>
                  </a:lnTo>
                  <a:lnTo>
                    <a:pt x="422" y="26"/>
                  </a:lnTo>
                  <a:lnTo>
                    <a:pt x="422" y="35"/>
                  </a:lnTo>
                  <a:lnTo>
                    <a:pt x="414" y="35"/>
                  </a:lnTo>
                  <a:lnTo>
                    <a:pt x="414" y="44"/>
                  </a:lnTo>
                  <a:lnTo>
                    <a:pt x="414" y="44"/>
                  </a:lnTo>
                  <a:lnTo>
                    <a:pt x="414" y="44"/>
                  </a:lnTo>
                  <a:lnTo>
                    <a:pt x="422" y="62"/>
                  </a:lnTo>
                  <a:lnTo>
                    <a:pt x="422" y="62"/>
                  </a:lnTo>
                  <a:lnTo>
                    <a:pt x="431" y="62"/>
                  </a:lnTo>
                  <a:lnTo>
                    <a:pt x="431" y="71"/>
                  </a:lnTo>
                  <a:lnTo>
                    <a:pt x="431" y="212"/>
                  </a:lnTo>
                  <a:lnTo>
                    <a:pt x="422" y="212"/>
                  </a:lnTo>
                  <a:lnTo>
                    <a:pt x="431" y="212"/>
                  </a:lnTo>
                  <a:lnTo>
                    <a:pt x="431" y="221"/>
                  </a:lnTo>
                  <a:lnTo>
                    <a:pt x="431" y="230"/>
                  </a:lnTo>
                  <a:lnTo>
                    <a:pt x="431" y="230"/>
                  </a:lnTo>
                  <a:lnTo>
                    <a:pt x="431" y="230"/>
                  </a:lnTo>
                  <a:lnTo>
                    <a:pt x="431" y="239"/>
                  </a:lnTo>
                  <a:lnTo>
                    <a:pt x="431" y="239"/>
                  </a:lnTo>
                  <a:lnTo>
                    <a:pt x="431" y="247"/>
                  </a:lnTo>
                  <a:lnTo>
                    <a:pt x="431" y="256"/>
                  </a:lnTo>
                  <a:lnTo>
                    <a:pt x="431" y="265"/>
                  </a:lnTo>
                  <a:lnTo>
                    <a:pt x="431" y="265"/>
                  </a:lnTo>
                  <a:lnTo>
                    <a:pt x="422" y="265"/>
                  </a:lnTo>
                  <a:lnTo>
                    <a:pt x="422" y="274"/>
                  </a:lnTo>
                  <a:lnTo>
                    <a:pt x="431" y="274"/>
                  </a:lnTo>
                  <a:lnTo>
                    <a:pt x="431" y="292"/>
                  </a:lnTo>
                  <a:lnTo>
                    <a:pt x="431" y="283"/>
                  </a:lnTo>
                  <a:lnTo>
                    <a:pt x="422" y="283"/>
                  </a:lnTo>
                  <a:lnTo>
                    <a:pt x="422" y="274"/>
                  </a:lnTo>
                  <a:lnTo>
                    <a:pt x="414" y="274"/>
                  </a:lnTo>
                  <a:lnTo>
                    <a:pt x="414" y="274"/>
                  </a:lnTo>
                  <a:lnTo>
                    <a:pt x="405" y="274"/>
                  </a:lnTo>
                  <a:lnTo>
                    <a:pt x="405" y="265"/>
                  </a:lnTo>
                  <a:lnTo>
                    <a:pt x="405" y="265"/>
                  </a:lnTo>
                  <a:lnTo>
                    <a:pt x="396" y="265"/>
                  </a:lnTo>
                  <a:lnTo>
                    <a:pt x="387" y="256"/>
                  </a:lnTo>
                  <a:lnTo>
                    <a:pt x="361" y="265"/>
                  </a:lnTo>
                  <a:lnTo>
                    <a:pt x="352" y="256"/>
                  </a:lnTo>
                  <a:lnTo>
                    <a:pt x="352" y="265"/>
                  </a:lnTo>
                  <a:lnTo>
                    <a:pt x="343" y="265"/>
                  </a:lnTo>
                  <a:lnTo>
                    <a:pt x="326" y="256"/>
                  </a:lnTo>
                  <a:lnTo>
                    <a:pt x="317" y="247"/>
                  </a:lnTo>
                  <a:lnTo>
                    <a:pt x="255" y="247"/>
                  </a:lnTo>
                  <a:lnTo>
                    <a:pt x="159" y="247"/>
                  </a:lnTo>
                  <a:lnTo>
                    <a:pt x="62" y="239"/>
                  </a:lnTo>
                  <a:lnTo>
                    <a:pt x="0" y="239"/>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6" name="Google Shape;126;p3"/>
            <p:cNvSpPr/>
            <p:nvPr/>
          </p:nvSpPr>
          <p:spPr>
            <a:xfrm>
              <a:off x="5632772" y="1215775"/>
              <a:ext cx="609160" cy="515536"/>
            </a:xfrm>
            <a:custGeom>
              <a:rect b="b" l="l" r="r" t="t"/>
              <a:pathLst>
                <a:path extrusionOk="0" h="424" w="501">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7" name="Google Shape;127;p3"/>
            <p:cNvSpPr/>
            <p:nvPr/>
          </p:nvSpPr>
          <p:spPr>
            <a:xfrm>
              <a:off x="5632772" y="1215775"/>
              <a:ext cx="609160" cy="515536"/>
            </a:xfrm>
            <a:custGeom>
              <a:rect b="b" l="l" r="r" t="t"/>
              <a:pathLst>
                <a:path extrusionOk="0" h="424" w="501">
                  <a:moveTo>
                    <a:pt x="0" y="318"/>
                  </a:moveTo>
                  <a:lnTo>
                    <a:pt x="0" y="309"/>
                  </a:lnTo>
                  <a:lnTo>
                    <a:pt x="0" y="291"/>
                  </a:lnTo>
                  <a:lnTo>
                    <a:pt x="0" y="283"/>
                  </a:lnTo>
                  <a:lnTo>
                    <a:pt x="0" y="274"/>
                  </a:lnTo>
                  <a:lnTo>
                    <a:pt x="9" y="274"/>
                  </a:lnTo>
                  <a:lnTo>
                    <a:pt x="9" y="265"/>
                  </a:lnTo>
                  <a:lnTo>
                    <a:pt x="9" y="256"/>
                  </a:lnTo>
                  <a:lnTo>
                    <a:pt x="9" y="247"/>
                  </a:lnTo>
                  <a:lnTo>
                    <a:pt x="17" y="229"/>
                  </a:lnTo>
                  <a:lnTo>
                    <a:pt x="26" y="212"/>
                  </a:lnTo>
                  <a:lnTo>
                    <a:pt x="26" y="221"/>
                  </a:lnTo>
                  <a:lnTo>
                    <a:pt x="26" y="212"/>
                  </a:lnTo>
                  <a:lnTo>
                    <a:pt x="35" y="212"/>
                  </a:lnTo>
                  <a:lnTo>
                    <a:pt x="35" y="212"/>
                  </a:lnTo>
                  <a:lnTo>
                    <a:pt x="35" y="212"/>
                  </a:lnTo>
                  <a:lnTo>
                    <a:pt x="35" y="212"/>
                  </a:lnTo>
                  <a:lnTo>
                    <a:pt x="35" y="212"/>
                  </a:lnTo>
                  <a:lnTo>
                    <a:pt x="35" y="212"/>
                  </a:lnTo>
                  <a:lnTo>
                    <a:pt x="35" y="212"/>
                  </a:lnTo>
                  <a:lnTo>
                    <a:pt x="35" y="212"/>
                  </a:lnTo>
                  <a:lnTo>
                    <a:pt x="35" y="203"/>
                  </a:lnTo>
                  <a:lnTo>
                    <a:pt x="35" y="194"/>
                  </a:lnTo>
                  <a:lnTo>
                    <a:pt x="44" y="185"/>
                  </a:lnTo>
                  <a:lnTo>
                    <a:pt x="53" y="185"/>
                  </a:lnTo>
                  <a:lnTo>
                    <a:pt x="44" y="185"/>
                  </a:lnTo>
                  <a:lnTo>
                    <a:pt x="44" y="185"/>
                  </a:lnTo>
                  <a:lnTo>
                    <a:pt x="44" y="185"/>
                  </a:lnTo>
                  <a:lnTo>
                    <a:pt x="44" y="176"/>
                  </a:lnTo>
                  <a:lnTo>
                    <a:pt x="61" y="150"/>
                  </a:lnTo>
                  <a:lnTo>
                    <a:pt x="61" y="141"/>
                  </a:lnTo>
                  <a:lnTo>
                    <a:pt x="61" y="141"/>
                  </a:lnTo>
                  <a:lnTo>
                    <a:pt x="70" y="132"/>
                  </a:lnTo>
                  <a:lnTo>
                    <a:pt x="70" y="132"/>
                  </a:lnTo>
                  <a:lnTo>
                    <a:pt x="70" y="123"/>
                  </a:lnTo>
                  <a:lnTo>
                    <a:pt x="70" y="115"/>
                  </a:lnTo>
                  <a:lnTo>
                    <a:pt x="70" y="106"/>
                  </a:lnTo>
                  <a:lnTo>
                    <a:pt x="79" y="97"/>
                  </a:lnTo>
                  <a:lnTo>
                    <a:pt x="79" y="88"/>
                  </a:lnTo>
                  <a:lnTo>
                    <a:pt x="88" y="79"/>
                  </a:lnTo>
                  <a:lnTo>
                    <a:pt x="88" y="70"/>
                  </a:lnTo>
                  <a:lnTo>
                    <a:pt x="88" y="70"/>
                  </a:lnTo>
                  <a:lnTo>
                    <a:pt x="88" y="61"/>
                  </a:lnTo>
                  <a:lnTo>
                    <a:pt x="97" y="61"/>
                  </a:lnTo>
                  <a:lnTo>
                    <a:pt x="97" y="53"/>
                  </a:lnTo>
                  <a:lnTo>
                    <a:pt x="97" y="53"/>
                  </a:lnTo>
                  <a:lnTo>
                    <a:pt x="97" y="53"/>
                  </a:lnTo>
                  <a:lnTo>
                    <a:pt x="97" y="44"/>
                  </a:lnTo>
                  <a:lnTo>
                    <a:pt x="105" y="44"/>
                  </a:lnTo>
                  <a:lnTo>
                    <a:pt x="97" y="35"/>
                  </a:lnTo>
                  <a:lnTo>
                    <a:pt x="97" y="35"/>
                  </a:lnTo>
                  <a:lnTo>
                    <a:pt x="105" y="26"/>
                  </a:lnTo>
                  <a:lnTo>
                    <a:pt x="105" y="26"/>
                  </a:lnTo>
                  <a:lnTo>
                    <a:pt x="105" y="17"/>
                  </a:lnTo>
                  <a:lnTo>
                    <a:pt x="105" y="17"/>
                  </a:lnTo>
                  <a:lnTo>
                    <a:pt x="105" y="8"/>
                  </a:lnTo>
                  <a:lnTo>
                    <a:pt x="114" y="0"/>
                  </a:lnTo>
                  <a:lnTo>
                    <a:pt x="114" y="8"/>
                  </a:lnTo>
                  <a:lnTo>
                    <a:pt x="114" y="8"/>
                  </a:lnTo>
                  <a:lnTo>
                    <a:pt x="114" y="8"/>
                  </a:lnTo>
                  <a:lnTo>
                    <a:pt x="114" y="8"/>
                  </a:lnTo>
                  <a:lnTo>
                    <a:pt x="114" y="0"/>
                  </a:lnTo>
                  <a:lnTo>
                    <a:pt x="123" y="0"/>
                  </a:lnTo>
                  <a:lnTo>
                    <a:pt x="123" y="8"/>
                  </a:lnTo>
                  <a:lnTo>
                    <a:pt x="123" y="8"/>
                  </a:lnTo>
                  <a:lnTo>
                    <a:pt x="132" y="8"/>
                  </a:lnTo>
                  <a:lnTo>
                    <a:pt x="132" y="8"/>
                  </a:lnTo>
                  <a:lnTo>
                    <a:pt x="141" y="17"/>
                  </a:lnTo>
                  <a:lnTo>
                    <a:pt x="141" y="17"/>
                  </a:lnTo>
                  <a:lnTo>
                    <a:pt x="141" y="17"/>
                  </a:lnTo>
                  <a:lnTo>
                    <a:pt x="149" y="17"/>
                  </a:lnTo>
                  <a:lnTo>
                    <a:pt x="149" y="17"/>
                  </a:lnTo>
                  <a:lnTo>
                    <a:pt x="158" y="17"/>
                  </a:lnTo>
                  <a:lnTo>
                    <a:pt x="158" y="26"/>
                  </a:lnTo>
                  <a:lnTo>
                    <a:pt x="167" y="35"/>
                  </a:lnTo>
                  <a:lnTo>
                    <a:pt x="158" y="61"/>
                  </a:lnTo>
                  <a:lnTo>
                    <a:pt x="167" y="61"/>
                  </a:lnTo>
                  <a:lnTo>
                    <a:pt x="167" y="70"/>
                  </a:lnTo>
                  <a:lnTo>
                    <a:pt x="176" y="70"/>
                  </a:lnTo>
                  <a:lnTo>
                    <a:pt x="176" y="70"/>
                  </a:lnTo>
                  <a:lnTo>
                    <a:pt x="185" y="79"/>
                  </a:lnTo>
                  <a:lnTo>
                    <a:pt x="193" y="79"/>
                  </a:lnTo>
                  <a:lnTo>
                    <a:pt x="202" y="70"/>
                  </a:lnTo>
                  <a:lnTo>
                    <a:pt x="202" y="70"/>
                  </a:lnTo>
                  <a:lnTo>
                    <a:pt x="211" y="70"/>
                  </a:lnTo>
                  <a:lnTo>
                    <a:pt x="211" y="70"/>
                  </a:lnTo>
                  <a:lnTo>
                    <a:pt x="220" y="70"/>
                  </a:lnTo>
                  <a:lnTo>
                    <a:pt x="229" y="70"/>
                  </a:lnTo>
                  <a:lnTo>
                    <a:pt x="237" y="79"/>
                  </a:lnTo>
                  <a:lnTo>
                    <a:pt x="237" y="79"/>
                  </a:lnTo>
                  <a:lnTo>
                    <a:pt x="246" y="79"/>
                  </a:lnTo>
                  <a:lnTo>
                    <a:pt x="246" y="88"/>
                  </a:lnTo>
                  <a:lnTo>
                    <a:pt x="255" y="88"/>
                  </a:lnTo>
                  <a:lnTo>
                    <a:pt x="264" y="88"/>
                  </a:lnTo>
                  <a:lnTo>
                    <a:pt x="273" y="79"/>
                  </a:lnTo>
                  <a:lnTo>
                    <a:pt x="281" y="88"/>
                  </a:lnTo>
                  <a:lnTo>
                    <a:pt x="281" y="88"/>
                  </a:lnTo>
                  <a:lnTo>
                    <a:pt x="290" y="88"/>
                  </a:lnTo>
                  <a:lnTo>
                    <a:pt x="299" y="88"/>
                  </a:lnTo>
                  <a:lnTo>
                    <a:pt x="308" y="88"/>
                  </a:lnTo>
                  <a:lnTo>
                    <a:pt x="317" y="88"/>
                  </a:lnTo>
                  <a:lnTo>
                    <a:pt x="334" y="88"/>
                  </a:lnTo>
                  <a:lnTo>
                    <a:pt x="334" y="88"/>
                  </a:lnTo>
                  <a:lnTo>
                    <a:pt x="343" y="88"/>
                  </a:lnTo>
                  <a:lnTo>
                    <a:pt x="352" y="88"/>
                  </a:lnTo>
                  <a:lnTo>
                    <a:pt x="361" y="88"/>
                  </a:lnTo>
                  <a:lnTo>
                    <a:pt x="361" y="88"/>
                  </a:lnTo>
                  <a:lnTo>
                    <a:pt x="369" y="88"/>
                  </a:lnTo>
                  <a:lnTo>
                    <a:pt x="413" y="97"/>
                  </a:lnTo>
                  <a:lnTo>
                    <a:pt x="484" y="115"/>
                  </a:lnTo>
                  <a:lnTo>
                    <a:pt x="484" y="115"/>
                  </a:lnTo>
                  <a:lnTo>
                    <a:pt x="484" y="123"/>
                  </a:lnTo>
                  <a:lnTo>
                    <a:pt x="484" y="123"/>
                  </a:lnTo>
                  <a:lnTo>
                    <a:pt x="492" y="132"/>
                  </a:lnTo>
                  <a:lnTo>
                    <a:pt x="501" y="141"/>
                  </a:lnTo>
                  <a:lnTo>
                    <a:pt x="492" y="150"/>
                  </a:lnTo>
                  <a:lnTo>
                    <a:pt x="484" y="159"/>
                  </a:lnTo>
                  <a:lnTo>
                    <a:pt x="475" y="176"/>
                  </a:lnTo>
                  <a:lnTo>
                    <a:pt x="466" y="185"/>
                  </a:lnTo>
                  <a:lnTo>
                    <a:pt x="466" y="194"/>
                  </a:lnTo>
                  <a:lnTo>
                    <a:pt x="466" y="194"/>
                  </a:lnTo>
                  <a:lnTo>
                    <a:pt x="457" y="203"/>
                  </a:lnTo>
                  <a:lnTo>
                    <a:pt x="449" y="212"/>
                  </a:lnTo>
                  <a:lnTo>
                    <a:pt x="449" y="221"/>
                  </a:lnTo>
                  <a:lnTo>
                    <a:pt x="440" y="221"/>
                  </a:lnTo>
                  <a:lnTo>
                    <a:pt x="440" y="238"/>
                  </a:lnTo>
                  <a:lnTo>
                    <a:pt x="440" y="238"/>
                  </a:lnTo>
                  <a:lnTo>
                    <a:pt x="440" y="247"/>
                  </a:lnTo>
                  <a:lnTo>
                    <a:pt x="449" y="247"/>
                  </a:lnTo>
                  <a:lnTo>
                    <a:pt x="449" y="247"/>
                  </a:lnTo>
                  <a:lnTo>
                    <a:pt x="449" y="256"/>
                  </a:lnTo>
                  <a:lnTo>
                    <a:pt x="449" y="265"/>
                  </a:lnTo>
                  <a:lnTo>
                    <a:pt x="440" y="274"/>
                  </a:lnTo>
                  <a:lnTo>
                    <a:pt x="440" y="274"/>
                  </a:lnTo>
                  <a:lnTo>
                    <a:pt x="440" y="283"/>
                  </a:lnTo>
                  <a:lnTo>
                    <a:pt x="405" y="424"/>
                  </a:lnTo>
                  <a:lnTo>
                    <a:pt x="334" y="406"/>
                  </a:lnTo>
                  <a:lnTo>
                    <a:pt x="237" y="380"/>
                  </a:lnTo>
                  <a:lnTo>
                    <a:pt x="132" y="353"/>
                  </a:lnTo>
                  <a:lnTo>
                    <a:pt x="9" y="318"/>
                  </a:lnTo>
                  <a:lnTo>
                    <a:pt x="0" y="318"/>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8" name="Google Shape;128;p3"/>
            <p:cNvSpPr/>
            <p:nvPr/>
          </p:nvSpPr>
          <p:spPr>
            <a:xfrm>
              <a:off x="7077249" y="2344115"/>
              <a:ext cx="651716" cy="333153"/>
            </a:xfrm>
            <a:custGeom>
              <a:rect b="b" l="l" r="r" t="t"/>
              <a:pathLst>
                <a:path extrusionOk="0" h="274" w="536">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29" name="Google Shape;129;p3"/>
            <p:cNvSpPr/>
            <p:nvPr/>
          </p:nvSpPr>
          <p:spPr>
            <a:xfrm>
              <a:off x="7077249" y="2344115"/>
              <a:ext cx="651716" cy="333153"/>
            </a:xfrm>
            <a:custGeom>
              <a:rect b="b" l="l" r="r" t="t"/>
              <a:pathLst>
                <a:path extrusionOk="0" h="274" w="536">
                  <a:moveTo>
                    <a:pt x="0" y="44"/>
                  </a:moveTo>
                  <a:lnTo>
                    <a:pt x="0" y="0"/>
                  </a:lnTo>
                  <a:lnTo>
                    <a:pt x="61" y="0"/>
                  </a:lnTo>
                  <a:lnTo>
                    <a:pt x="167" y="9"/>
                  </a:lnTo>
                  <a:lnTo>
                    <a:pt x="308" y="9"/>
                  </a:lnTo>
                  <a:lnTo>
                    <a:pt x="448" y="9"/>
                  </a:lnTo>
                  <a:lnTo>
                    <a:pt x="527" y="9"/>
                  </a:lnTo>
                  <a:lnTo>
                    <a:pt x="527" y="53"/>
                  </a:lnTo>
                  <a:lnTo>
                    <a:pt x="536" y="115"/>
                  </a:lnTo>
                  <a:lnTo>
                    <a:pt x="536" y="141"/>
                  </a:lnTo>
                  <a:lnTo>
                    <a:pt x="536" y="274"/>
                  </a:lnTo>
                  <a:lnTo>
                    <a:pt x="527" y="274"/>
                  </a:lnTo>
                  <a:lnTo>
                    <a:pt x="519" y="274"/>
                  </a:lnTo>
                  <a:lnTo>
                    <a:pt x="519" y="265"/>
                  </a:lnTo>
                  <a:lnTo>
                    <a:pt x="510" y="265"/>
                  </a:lnTo>
                  <a:lnTo>
                    <a:pt x="492" y="256"/>
                  </a:lnTo>
                  <a:lnTo>
                    <a:pt x="492" y="256"/>
                  </a:lnTo>
                  <a:lnTo>
                    <a:pt x="483" y="256"/>
                  </a:lnTo>
                  <a:lnTo>
                    <a:pt x="483" y="256"/>
                  </a:lnTo>
                  <a:lnTo>
                    <a:pt x="475" y="256"/>
                  </a:lnTo>
                  <a:lnTo>
                    <a:pt x="475" y="256"/>
                  </a:lnTo>
                  <a:lnTo>
                    <a:pt x="466" y="256"/>
                  </a:lnTo>
                  <a:lnTo>
                    <a:pt x="457" y="256"/>
                  </a:lnTo>
                  <a:lnTo>
                    <a:pt x="457" y="265"/>
                  </a:lnTo>
                  <a:lnTo>
                    <a:pt x="448" y="265"/>
                  </a:lnTo>
                  <a:lnTo>
                    <a:pt x="448" y="256"/>
                  </a:lnTo>
                  <a:lnTo>
                    <a:pt x="439" y="265"/>
                  </a:lnTo>
                  <a:lnTo>
                    <a:pt x="439" y="265"/>
                  </a:lnTo>
                  <a:lnTo>
                    <a:pt x="431" y="265"/>
                  </a:lnTo>
                  <a:lnTo>
                    <a:pt x="422" y="265"/>
                  </a:lnTo>
                  <a:lnTo>
                    <a:pt x="422" y="274"/>
                  </a:lnTo>
                  <a:lnTo>
                    <a:pt x="413" y="274"/>
                  </a:lnTo>
                  <a:lnTo>
                    <a:pt x="413" y="265"/>
                  </a:lnTo>
                  <a:lnTo>
                    <a:pt x="404" y="265"/>
                  </a:lnTo>
                  <a:lnTo>
                    <a:pt x="404" y="256"/>
                  </a:lnTo>
                  <a:lnTo>
                    <a:pt x="395" y="256"/>
                  </a:lnTo>
                  <a:lnTo>
                    <a:pt x="395" y="265"/>
                  </a:lnTo>
                  <a:lnTo>
                    <a:pt x="387" y="265"/>
                  </a:lnTo>
                  <a:lnTo>
                    <a:pt x="387" y="256"/>
                  </a:lnTo>
                  <a:lnTo>
                    <a:pt x="378" y="256"/>
                  </a:lnTo>
                  <a:lnTo>
                    <a:pt x="378" y="256"/>
                  </a:lnTo>
                  <a:lnTo>
                    <a:pt x="378" y="256"/>
                  </a:lnTo>
                  <a:lnTo>
                    <a:pt x="369" y="265"/>
                  </a:lnTo>
                  <a:lnTo>
                    <a:pt x="369" y="274"/>
                  </a:lnTo>
                  <a:lnTo>
                    <a:pt x="369" y="274"/>
                  </a:lnTo>
                  <a:lnTo>
                    <a:pt x="369" y="274"/>
                  </a:lnTo>
                  <a:lnTo>
                    <a:pt x="360" y="265"/>
                  </a:lnTo>
                  <a:lnTo>
                    <a:pt x="369" y="265"/>
                  </a:lnTo>
                  <a:lnTo>
                    <a:pt x="360" y="256"/>
                  </a:lnTo>
                  <a:lnTo>
                    <a:pt x="352" y="265"/>
                  </a:lnTo>
                  <a:lnTo>
                    <a:pt x="352" y="265"/>
                  </a:lnTo>
                  <a:lnTo>
                    <a:pt x="343" y="256"/>
                  </a:lnTo>
                  <a:lnTo>
                    <a:pt x="343" y="256"/>
                  </a:lnTo>
                  <a:lnTo>
                    <a:pt x="343" y="256"/>
                  </a:lnTo>
                  <a:lnTo>
                    <a:pt x="334" y="248"/>
                  </a:lnTo>
                  <a:lnTo>
                    <a:pt x="325" y="256"/>
                  </a:lnTo>
                  <a:lnTo>
                    <a:pt x="316" y="265"/>
                  </a:lnTo>
                  <a:lnTo>
                    <a:pt x="316" y="256"/>
                  </a:lnTo>
                  <a:lnTo>
                    <a:pt x="316" y="256"/>
                  </a:lnTo>
                  <a:lnTo>
                    <a:pt x="316" y="248"/>
                  </a:lnTo>
                  <a:lnTo>
                    <a:pt x="308" y="248"/>
                  </a:lnTo>
                  <a:lnTo>
                    <a:pt x="308" y="248"/>
                  </a:lnTo>
                  <a:lnTo>
                    <a:pt x="308" y="239"/>
                  </a:lnTo>
                  <a:lnTo>
                    <a:pt x="299" y="239"/>
                  </a:lnTo>
                  <a:lnTo>
                    <a:pt x="290" y="239"/>
                  </a:lnTo>
                  <a:lnTo>
                    <a:pt x="290" y="248"/>
                  </a:lnTo>
                  <a:lnTo>
                    <a:pt x="281" y="248"/>
                  </a:lnTo>
                  <a:lnTo>
                    <a:pt x="281" y="239"/>
                  </a:lnTo>
                  <a:lnTo>
                    <a:pt x="272" y="239"/>
                  </a:lnTo>
                  <a:lnTo>
                    <a:pt x="272" y="239"/>
                  </a:lnTo>
                  <a:lnTo>
                    <a:pt x="264" y="239"/>
                  </a:lnTo>
                  <a:lnTo>
                    <a:pt x="255" y="239"/>
                  </a:lnTo>
                  <a:lnTo>
                    <a:pt x="246" y="230"/>
                  </a:lnTo>
                  <a:lnTo>
                    <a:pt x="246" y="230"/>
                  </a:lnTo>
                  <a:lnTo>
                    <a:pt x="246" y="230"/>
                  </a:lnTo>
                  <a:lnTo>
                    <a:pt x="237" y="230"/>
                  </a:lnTo>
                  <a:lnTo>
                    <a:pt x="237" y="230"/>
                  </a:lnTo>
                  <a:lnTo>
                    <a:pt x="237" y="221"/>
                  </a:lnTo>
                  <a:lnTo>
                    <a:pt x="228" y="221"/>
                  </a:lnTo>
                  <a:lnTo>
                    <a:pt x="228" y="212"/>
                  </a:lnTo>
                  <a:lnTo>
                    <a:pt x="228" y="212"/>
                  </a:lnTo>
                  <a:lnTo>
                    <a:pt x="220" y="221"/>
                  </a:lnTo>
                  <a:lnTo>
                    <a:pt x="220" y="221"/>
                  </a:lnTo>
                  <a:lnTo>
                    <a:pt x="211" y="212"/>
                  </a:lnTo>
                  <a:lnTo>
                    <a:pt x="211" y="221"/>
                  </a:lnTo>
                  <a:lnTo>
                    <a:pt x="202" y="212"/>
                  </a:lnTo>
                  <a:lnTo>
                    <a:pt x="193" y="203"/>
                  </a:lnTo>
                  <a:lnTo>
                    <a:pt x="184" y="203"/>
                  </a:lnTo>
                  <a:lnTo>
                    <a:pt x="184" y="203"/>
                  </a:lnTo>
                  <a:lnTo>
                    <a:pt x="184" y="195"/>
                  </a:lnTo>
                  <a:lnTo>
                    <a:pt x="184" y="53"/>
                  </a:lnTo>
                  <a:lnTo>
                    <a:pt x="184" y="44"/>
                  </a:lnTo>
                  <a:lnTo>
                    <a:pt x="176" y="44"/>
                  </a:lnTo>
                  <a:lnTo>
                    <a:pt x="149" y="44"/>
                  </a:lnTo>
                  <a:lnTo>
                    <a:pt x="88" y="44"/>
                  </a:lnTo>
                  <a:lnTo>
                    <a:pt x="0" y="44"/>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0" name="Google Shape;130;p3"/>
            <p:cNvSpPr/>
            <p:nvPr/>
          </p:nvSpPr>
          <p:spPr>
            <a:xfrm>
              <a:off x="9119937" y="2226173"/>
              <a:ext cx="10943" cy="10943"/>
            </a:xfrm>
            <a:custGeom>
              <a:rect b="b" l="l" r="r" t="t"/>
              <a:pathLst>
                <a:path extrusionOk="0" h="9" w="9">
                  <a:moveTo>
                    <a:pt x="0" y="0"/>
                  </a:moveTo>
                  <a:lnTo>
                    <a:pt x="0" y="0"/>
                  </a:lnTo>
                  <a:lnTo>
                    <a:pt x="9" y="0"/>
                  </a:lnTo>
                  <a:lnTo>
                    <a:pt x="9" y="9"/>
                  </a:lnTo>
                  <a:lnTo>
                    <a:pt x="0"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1" name="Google Shape;131;p3"/>
            <p:cNvSpPr/>
            <p:nvPr/>
          </p:nvSpPr>
          <p:spPr>
            <a:xfrm>
              <a:off x="9119937" y="2226173"/>
              <a:ext cx="10943" cy="10943"/>
            </a:xfrm>
            <a:custGeom>
              <a:rect b="b" l="l" r="r" t="t"/>
              <a:pathLst>
                <a:path extrusionOk="0" h="9" w="9">
                  <a:moveTo>
                    <a:pt x="0" y="0"/>
                  </a:moveTo>
                  <a:lnTo>
                    <a:pt x="0" y="0"/>
                  </a:lnTo>
                  <a:lnTo>
                    <a:pt x="9" y="0"/>
                  </a:lnTo>
                  <a:lnTo>
                    <a:pt x="9" y="9"/>
                  </a:lnTo>
                  <a:lnTo>
                    <a:pt x="0"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2" name="Google Shape;132;p3"/>
            <p:cNvSpPr/>
            <p:nvPr/>
          </p:nvSpPr>
          <p:spPr>
            <a:xfrm>
              <a:off x="9141826" y="2366001"/>
              <a:ext cx="9727" cy="10943"/>
            </a:xfrm>
            <a:custGeom>
              <a:rect b="b" l="l" r="r" t="t"/>
              <a:pathLst>
                <a:path extrusionOk="0" h="9" w="8">
                  <a:moveTo>
                    <a:pt x="0" y="9"/>
                  </a:moveTo>
                  <a:lnTo>
                    <a:pt x="8" y="0"/>
                  </a:lnTo>
                  <a:lnTo>
                    <a:pt x="8" y="0"/>
                  </a:lnTo>
                  <a:lnTo>
                    <a:pt x="0" y="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3" name="Google Shape;133;p3"/>
            <p:cNvSpPr/>
            <p:nvPr/>
          </p:nvSpPr>
          <p:spPr>
            <a:xfrm>
              <a:off x="9141826" y="2366001"/>
              <a:ext cx="9727" cy="10943"/>
            </a:xfrm>
            <a:custGeom>
              <a:rect b="b" l="l" r="r" t="t"/>
              <a:pathLst>
                <a:path extrusionOk="0" h="9" w="8">
                  <a:moveTo>
                    <a:pt x="0" y="9"/>
                  </a:moveTo>
                  <a:lnTo>
                    <a:pt x="8" y="0"/>
                  </a:lnTo>
                  <a:lnTo>
                    <a:pt x="8" y="0"/>
                  </a:lnTo>
                  <a:lnTo>
                    <a:pt x="0" y="9"/>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4" name="Google Shape;134;p3"/>
            <p:cNvSpPr/>
            <p:nvPr/>
          </p:nvSpPr>
          <p:spPr>
            <a:xfrm>
              <a:off x="8520504" y="2226174"/>
              <a:ext cx="641989" cy="289381"/>
            </a:xfrm>
            <a:custGeom>
              <a:rect b="b" l="l" r="r" t="t"/>
              <a:pathLst>
                <a:path extrusionOk="0" h="238" w="52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5" name="Google Shape;135;p3"/>
            <p:cNvSpPr/>
            <p:nvPr/>
          </p:nvSpPr>
          <p:spPr>
            <a:xfrm>
              <a:off x="8520504" y="2226174"/>
              <a:ext cx="641989" cy="289381"/>
            </a:xfrm>
            <a:custGeom>
              <a:rect b="b" l="l" r="r" t="t"/>
              <a:pathLst>
                <a:path extrusionOk="0" h="238" w="528">
                  <a:moveTo>
                    <a:pt x="0" y="212"/>
                  </a:moveTo>
                  <a:lnTo>
                    <a:pt x="0" y="194"/>
                  </a:lnTo>
                  <a:lnTo>
                    <a:pt x="9" y="194"/>
                  </a:lnTo>
                  <a:lnTo>
                    <a:pt x="9" y="185"/>
                  </a:lnTo>
                  <a:lnTo>
                    <a:pt x="18" y="177"/>
                  </a:lnTo>
                  <a:lnTo>
                    <a:pt x="18" y="177"/>
                  </a:lnTo>
                  <a:lnTo>
                    <a:pt x="18" y="168"/>
                  </a:lnTo>
                  <a:lnTo>
                    <a:pt x="27" y="168"/>
                  </a:lnTo>
                  <a:lnTo>
                    <a:pt x="44" y="168"/>
                  </a:lnTo>
                  <a:lnTo>
                    <a:pt x="44" y="159"/>
                  </a:lnTo>
                  <a:lnTo>
                    <a:pt x="62" y="150"/>
                  </a:lnTo>
                  <a:lnTo>
                    <a:pt x="71" y="141"/>
                  </a:lnTo>
                  <a:lnTo>
                    <a:pt x="71" y="141"/>
                  </a:lnTo>
                  <a:lnTo>
                    <a:pt x="80" y="132"/>
                  </a:lnTo>
                  <a:lnTo>
                    <a:pt x="80" y="124"/>
                  </a:lnTo>
                  <a:lnTo>
                    <a:pt x="80" y="124"/>
                  </a:lnTo>
                  <a:lnTo>
                    <a:pt x="88" y="124"/>
                  </a:lnTo>
                  <a:lnTo>
                    <a:pt x="88" y="124"/>
                  </a:lnTo>
                  <a:lnTo>
                    <a:pt x="88" y="115"/>
                  </a:lnTo>
                  <a:lnTo>
                    <a:pt x="97" y="124"/>
                  </a:lnTo>
                  <a:lnTo>
                    <a:pt x="97" y="124"/>
                  </a:lnTo>
                  <a:lnTo>
                    <a:pt x="106" y="115"/>
                  </a:lnTo>
                  <a:lnTo>
                    <a:pt x="106" y="115"/>
                  </a:lnTo>
                  <a:lnTo>
                    <a:pt x="115" y="106"/>
                  </a:lnTo>
                  <a:lnTo>
                    <a:pt x="124" y="106"/>
                  </a:lnTo>
                  <a:lnTo>
                    <a:pt x="124" y="106"/>
                  </a:lnTo>
                  <a:lnTo>
                    <a:pt x="132" y="106"/>
                  </a:lnTo>
                  <a:lnTo>
                    <a:pt x="132" y="88"/>
                  </a:lnTo>
                  <a:lnTo>
                    <a:pt x="141" y="88"/>
                  </a:lnTo>
                  <a:lnTo>
                    <a:pt x="141" y="88"/>
                  </a:lnTo>
                  <a:lnTo>
                    <a:pt x="141" y="79"/>
                  </a:lnTo>
                  <a:lnTo>
                    <a:pt x="141" y="70"/>
                  </a:lnTo>
                  <a:lnTo>
                    <a:pt x="150" y="62"/>
                  </a:lnTo>
                  <a:lnTo>
                    <a:pt x="159" y="62"/>
                  </a:lnTo>
                  <a:lnTo>
                    <a:pt x="176" y="62"/>
                  </a:lnTo>
                  <a:lnTo>
                    <a:pt x="229" y="53"/>
                  </a:lnTo>
                  <a:lnTo>
                    <a:pt x="361" y="26"/>
                  </a:lnTo>
                  <a:lnTo>
                    <a:pt x="431" y="17"/>
                  </a:lnTo>
                  <a:lnTo>
                    <a:pt x="493" y="0"/>
                  </a:lnTo>
                  <a:lnTo>
                    <a:pt x="493" y="9"/>
                  </a:lnTo>
                  <a:lnTo>
                    <a:pt x="502" y="9"/>
                  </a:lnTo>
                  <a:lnTo>
                    <a:pt x="502" y="9"/>
                  </a:lnTo>
                  <a:lnTo>
                    <a:pt x="502" y="17"/>
                  </a:lnTo>
                  <a:lnTo>
                    <a:pt x="511" y="26"/>
                  </a:lnTo>
                  <a:lnTo>
                    <a:pt x="511" y="35"/>
                  </a:lnTo>
                  <a:lnTo>
                    <a:pt x="511" y="26"/>
                  </a:lnTo>
                  <a:lnTo>
                    <a:pt x="502" y="17"/>
                  </a:lnTo>
                  <a:lnTo>
                    <a:pt x="502" y="26"/>
                  </a:lnTo>
                  <a:lnTo>
                    <a:pt x="511" y="26"/>
                  </a:lnTo>
                  <a:lnTo>
                    <a:pt x="502" y="26"/>
                  </a:lnTo>
                  <a:lnTo>
                    <a:pt x="493" y="26"/>
                  </a:lnTo>
                  <a:lnTo>
                    <a:pt x="484" y="26"/>
                  </a:lnTo>
                  <a:lnTo>
                    <a:pt x="493" y="26"/>
                  </a:lnTo>
                  <a:lnTo>
                    <a:pt x="493" y="26"/>
                  </a:lnTo>
                  <a:lnTo>
                    <a:pt x="493" y="35"/>
                  </a:lnTo>
                  <a:lnTo>
                    <a:pt x="493" y="35"/>
                  </a:lnTo>
                  <a:lnTo>
                    <a:pt x="484" y="35"/>
                  </a:lnTo>
                  <a:lnTo>
                    <a:pt x="493" y="35"/>
                  </a:lnTo>
                  <a:lnTo>
                    <a:pt x="484" y="35"/>
                  </a:lnTo>
                  <a:lnTo>
                    <a:pt x="475" y="35"/>
                  </a:lnTo>
                  <a:lnTo>
                    <a:pt x="484" y="44"/>
                  </a:lnTo>
                  <a:lnTo>
                    <a:pt x="475" y="53"/>
                  </a:lnTo>
                  <a:lnTo>
                    <a:pt x="467" y="53"/>
                  </a:lnTo>
                  <a:lnTo>
                    <a:pt x="458" y="53"/>
                  </a:lnTo>
                  <a:lnTo>
                    <a:pt x="458" y="35"/>
                  </a:lnTo>
                  <a:lnTo>
                    <a:pt x="458" y="35"/>
                  </a:lnTo>
                  <a:lnTo>
                    <a:pt x="458" y="35"/>
                  </a:lnTo>
                  <a:lnTo>
                    <a:pt x="458" y="35"/>
                  </a:lnTo>
                  <a:lnTo>
                    <a:pt x="458" y="26"/>
                  </a:lnTo>
                  <a:lnTo>
                    <a:pt x="458" y="35"/>
                  </a:lnTo>
                  <a:lnTo>
                    <a:pt x="458" y="35"/>
                  </a:lnTo>
                  <a:lnTo>
                    <a:pt x="458" y="44"/>
                  </a:lnTo>
                  <a:lnTo>
                    <a:pt x="458" y="44"/>
                  </a:lnTo>
                  <a:lnTo>
                    <a:pt x="467" y="53"/>
                  </a:lnTo>
                  <a:lnTo>
                    <a:pt x="467" y="62"/>
                  </a:lnTo>
                  <a:lnTo>
                    <a:pt x="467" y="53"/>
                  </a:lnTo>
                  <a:lnTo>
                    <a:pt x="475" y="53"/>
                  </a:lnTo>
                  <a:lnTo>
                    <a:pt x="475" y="53"/>
                  </a:lnTo>
                  <a:lnTo>
                    <a:pt x="493" y="53"/>
                  </a:lnTo>
                  <a:lnTo>
                    <a:pt x="493" y="53"/>
                  </a:lnTo>
                  <a:lnTo>
                    <a:pt x="502" y="44"/>
                  </a:lnTo>
                  <a:lnTo>
                    <a:pt x="502" y="44"/>
                  </a:lnTo>
                  <a:lnTo>
                    <a:pt x="502" y="53"/>
                  </a:lnTo>
                  <a:lnTo>
                    <a:pt x="502" y="62"/>
                  </a:lnTo>
                  <a:lnTo>
                    <a:pt x="502" y="62"/>
                  </a:lnTo>
                  <a:lnTo>
                    <a:pt x="511" y="62"/>
                  </a:lnTo>
                  <a:lnTo>
                    <a:pt x="502" y="70"/>
                  </a:lnTo>
                  <a:lnTo>
                    <a:pt x="502" y="70"/>
                  </a:lnTo>
                  <a:lnTo>
                    <a:pt x="511" y="70"/>
                  </a:lnTo>
                  <a:lnTo>
                    <a:pt x="511" y="53"/>
                  </a:lnTo>
                  <a:lnTo>
                    <a:pt x="511" y="53"/>
                  </a:lnTo>
                  <a:lnTo>
                    <a:pt x="519" y="53"/>
                  </a:lnTo>
                  <a:lnTo>
                    <a:pt x="519" y="44"/>
                  </a:lnTo>
                  <a:lnTo>
                    <a:pt x="519" y="44"/>
                  </a:lnTo>
                  <a:lnTo>
                    <a:pt x="519" y="53"/>
                  </a:lnTo>
                  <a:lnTo>
                    <a:pt x="528" y="53"/>
                  </a:lnTo>
                  <a:lnTo>
                    <a:pt x="528" y="62"/>
                  </a:lnTo>
                  <a:lnTo>
                    <a:pt x="528" y="70"/>
                  </a:lnTo>
                  <a:lnTo>
                    <a:pt x="519" y="70"/>
                  </a:lnTo>
                  <a:lnTo>
                    <a:pt x="519" y="70"/>
                  </a:lnTo>
                  <a:lnTo>
                    <a:pt x="519" y="79"/>
                  </a:lnTo>
                  <a:lnTo>
                    <a:pt x="511" y="88"/>
                  </a:lnTo>
                  <a:lnTo>
                    <a:pt x="511" y="97"/>
                  </a:lnTo>
                  <a:lnTo>
                    <a:pt x="493" y="97"/>
                  </a:lnTo>
                  <a:lnTo>
                    <a:pt x="493" y="97"/>
                  </a:lnTo>
                  <a:lnTo>
                    <a:pt x="484" y="88"/>
                  </a:lnTo>
                  <a:lnTo>
                    <a:pt x="484" y="97"/>
                  </a:lnTo>
                  <a:lnTo>
                    <a:pt x="484" y="97"/>
                  </a:lnTo>
                  <a:lnTo>
                    <a:pt x="475" y="88"/>
                  </a:lnTo>
                  <a:lnTo>
                    <a:pt x="484" y="88"/>
                  </a:lnTo>
                  <a:lnTo>
                    <a:pt x="475" y="88"/>
                  </a:lnTo>
                  <a:lnTo>
                    <a:pt x="475" y="88"/>
                  </a:lnTo>
                  <a:lnTo>
                    <a:pt x="475" y="97"/>
                  </a:lnTo>
                  <a:lnTo>
                    <a:pt x="475" y="97"/>
                  </a:lnTo>
                  <a:lnTo>
                    <a:pt x="467" y="97"/>
                  </a:lnTo>
                  <a:lnTo>
                    <a:pt x="458" y="97"/>
                  </a:lnTo>
                  <a:lnTo>
                    <a:pt x="449" y="97"/>
                  </a:lnTo>
                  <a:lnTo>
                    <a:pt x="449" y="97"/>
                  </a:lnTo>
                  <a:lnTo>
                    <a:pt x="449" y="97"/>
                  </a:lnTo>
                  <a:lnTo>
                    <a:pt x="475" y="106"/>
                  </a:lnTo>
                  <a:lnTo>
                    <a:pt x="475" y="106"/>
                  </a:lnTo>
                  <a:lnTo>
                    <a:pt x="484" y="106"/>
                  </a:lnTo>
                  <a:lnTo>
                    <a:pt x="484" y="115"/>
                  </a:lnTo>
                  <a:lnTo>
                    <a:pt x="484" y="115"/>
                  </a:lnTo>
                  <a:lnTo>
                    <a:pt x="475" y="115"/>
                  </a:lnTo>
                  <a:lnTo>
                    <a:pt x="484" y="115"/>
                  </a:lnTo>
                  <a:lnTo>
                    <a:pt x="484" y="124"/>
                  </a:lnTo>
                  <a:lnTo>
                    <a:pt x="475" y="132"/>
                  </a:lnTo>
                  <a:lnTo>
                    <a:pt x="475" y="132"/>
                  </a:lnTo>
                  <a:lnTo>
                    <a:pt x="467" y="132"/>
                  </a:lnTo>
                  <a:lnTo>
                    <a:pt x="458" y="132"/>
                  </a:lnTo>
                  <a:lnTo>
                    <a:pt x="458" y="124"/>
                  </a:lnTo>
                  <a:lnTo>
                    <a:pt x="449" y="124"/>
                  </a:lnTo>
                  <a:lnTo>
                    <a:pt x="458" y="132"/>
                  </a:lnTo>
                  <a:lnTo>
                    <a:pt x="467" y="141"/>
                  </a:lnTo>
                  <a:lnTo>
                    <a:pt x="475" y="141"/>
                  </a:lnTo>
                  <a:lnTo>
                    <a:pt x="484" y="132"/>
                  </a:lnTo>
                  <a:lnTo>
                    <a:pt x="493" y="132"/>
                  </a:lnTo>
                  <a:lnTo>
                    <a:pt x="484" y="132"/>
                  </a:lnTo>
                  <a:lnTo>
                    <a:pt x="493" y="132"/>
                  </a:lnTo>
                  <a:lnTo>
                    <a:pt x="493" y="124"/>
                  </a:lnTo>
                  <a:lnTo>
                    <a:pt x="493" y="124"/>
                  </a:lnTo>
                  <a:lnTo>
                    <a:pt x="493" y="124"/>
                  </a:lnTo>
                  <a:lnTo>
                    <a:pt x="493" y="132"/>
                  </a:lnTo>
                  <a:lnTo>
                    <a:pt x="502" y="132"/>
                  </a:lnTo>
                  <a:lnTo>
                    <a:pt x="502" y="124"/>
                  </a:lnTo>
                  <a:lnTo>
                    <a:pt x="502" y="124"/>
                  </a:lnTo>
                  <a:lnTo>
                    <a:pt x="502" y="132"/>
                  </a:lnTo>
                  <a:lnTo>
                    <a:pt x="502" y="132"/>
                  </a:lnTo>
                  <a:lnTo>
                    <a:pt x="502" y="141"/>
                  </a:lnTo>
                  <a:lnTo>
                    <a:pt x="493" y="150"/>
                  </a:lnTo>
                  <a:lnTo>
                    <a:pt x="493" y="150"/>
                  </a:lnTo>
                  <a:lnTo>
                    <a:pt x="484" y="150"/>
                  </a:lnTo>
                  <a:lnTo>
                    <a:pt x="484" y="150"/>
                  </a:lnTo>
                  <a:lnTo>
                    <a:pt x="484" y="150"/>
                  </a:lnTo>
                  <a:lnTo>
                    <a:pt x="475" y="150"/>
                  </a:lnTo>
                  <a:lnTo>
                    <a:pt x="475" y="150"/>
                  </a:lnTo>
                  <a:lnTo>
                    <a:pt x="475" y="150"/>
                  </a:lnTo>
                  <a:lnTo>
                    <a:pt x="458" y="159"/>
                  </a:lnTo>
                  <a:lnTo>
                    <a:pt x="458" y="159"/>
                  </a:lnTo>
                  <a:lnTo>
                    <a:pt x="449" y="168"/>
                  </a:lnTo>
                  <a:lnTo>
                    <a:pt x="449" y="177"/>
                  </a:lnTo>
                  <a:lnTo>
                    <a:pt x="449" y="177"/>
                  </a:lnTo>
                  <a:lnTo>
                    <a:pt x="440" y="168"/>
                  </a:lnTo>
                  <a:lnTo>
                    <a:pt x="440" y="168"/>
                  </a:lnTo>
                  <a:lnTo>
                    <a:pt x="440" y="168"/>
                  </a:lnTo>
                  <a:lnTo>
                    <a:pt x="440" y="168"/>
                  </a:lnTo>
                  <a:lnTo>
                    <a:pt x="440" y="177"/>
                  </a:lnTo>
                  <a:lnTo>
                    <a:pt x="440" y="177"/>
                  </a:lnTo>
                  <a:lnTo>
                    <a:pt x="431" y="185"/>
                  </a:lnTo>
                  <a:lnTo>
                    <a:pt x="423" y="194"/>
                  </a:lnTo>
                  <a:lnTo>
                    <a:pt x="423" y="212"/>
                  </a:lnTo>
                  <a:lnTo>
                    <a:pt x="423" y="212"/>
                  </a:lnTo>
                  <a:lnTo>
                    <a:pt x="423" y="230"/>
                  </a:lnTo>
                  <a:lnTo>
                    <a:pt x="414" y="212"/>
                  </a:lnTo>
                  <a:lnTo>
                    <a:pt x="414" y="212"/>
                  </a:lnTo>
                  <a:lnTo>
                    <a:pt x="414" y="212"/>
                  </a:lnTo>
                  <a:lnTo>
                    <a:pt x="414" y="221"/>
                  </a:lnTo>
                  <a:lnTo>
                    <a:pt x="414" y="230"/>
                  </a:lnTo>
                  <a:lnTo>
                    <a:pt x="414" y="238"/>
                  </a:lnTo>
                  <a:lnTo>
                    <a:pt x="405" y="238"/>
                  </a:lnTo>
                  <a:lnTo>
                    <a:pt x="387" y="238"/>
                  </a:lnTo>
                  <a:lnTo>
                    <a:pt x="379" y="238"/>
                  </a:lnTo>
                  <a:lnTo>
                    <a:pt x="379" y="238"/>
                  </a:lnTo>
                  <a:lnTo>
                    <a:pt x="379" y="238"/>
                  </a:lnTo>
                  <a:lnTo>
                    <a:pt x="291" y="185"/>
                  </a:lnTo>
                  <a:lnTo>
                    <a:pt x="220" y="194"/>
                  </a:lnTo>
                  <a:lnTo>
                    <a:pt x="220" y="194"/>
                  </a:lnTo>
                  <a:lnTo>
                    <a:pt x="220" y="185"/>
                  </a:lnTo>
                  <a:lnTo>
                    <a:pt x="220" y="185"/>
                  </a:lnTo>
                  <a:lnTo>
                    <a:pt x="212" y="177"/>
                  </a:lnTo>
                  <a:lnTo>
                    <a:pt x="212" y="177"/>
                  </a:lnTo>
                  <a:lnTo>
                    <a:pt x="203" y="168"/>
                  </a:lnTo>
                  <a:lnTo>
                    <a:pt x="185" y="177"/>
                  </a:lnTo>
                  <a:lnTo>
                    <a:pt x="124" y="177"/>
                  </a:lnTo>
                  <a:lnTo>
                    <a:pt x="124" y="185"/>
                  </a:lnTo>
                  <a:lnTo>
                    <a:pt x="115" y="185"/>
                  </a:lnTo>
                  <a:lnTo>
                    <a:pt x="106" y="185"/>
                  </a:lnTo>
                  <a:lnTo>
                    <a:pt x="97" y="194"/>
                  </a:lnTo>
                  <a:lnTo>
                    <a:pt x="88" y="194"/>
                  </a:lnTo>
                  <a:lnTo>
                    <a:pt x="80" y="203"/>
                  </a:lnTo>
                  <a:lnTo>
                    <a:pt x="0" y="212"/>
                  </a:lnTo>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6" name="Google Shape;136;p3"/>
            <p:cNvSpPr/>
            <p:nvPr/>
          </p:nvSpPr>
          <p:spPr>
            <a:xfrm>
              <a:off x="9130879" y="2226174"/>
              <a:ext cx="42557" cy="64442"/>
            </a:xfrm>
            <a:custGeom>
              <a:rect b="b" l="l" r="r" t="t"/>
              <a:pathLst>
                <a:path extrusionOk="0" h="53" w="35">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7" name="Google Shape;137;p3"/>
            <p:cNvSpPr/>
            <p:nvPr/>
          </p:nvSpPr>
          <p:spPr>
            <a:xfrm>
              <a:off x="9130879" y="2226174"/>
              <a:ext cx="42557" cy="64442"/>
            </a:xfrm>
            <a:custGeom>
              <a:rect b="b" l="l" r="r" t="t"/>
              <a:pathLst>
                <a:path extrusionOk="0" h="53" w="35">
                  <a:moveTo>
                    <a:pt x="0" y="0"/>
                  </a:moveTo>
                  <a:lnTo>
                    <a:pt x="0" y="0"/>
                  </a:lnTo>
                  <a:lnTo>
                    <a:pt x="0" y="0"/>
                  </a:lnTo>
                  <a:lnTo>
                    <a:pt x="9" y="17"/>
                  </a:lnTo>
                  <a:lnTo>
                    <a:pt x="17" y="26"/>
                  </a:lnTo>
                  <a:lnTo>
                    <a:pt x="35" y="44"/>
                  </a:lnTo>
                  <a:lnTo>
                    <a:pt x="35" y="53"/>
                  </a:lnTo>
                  <a:lnTo>
                    <a:pt x="35" y="53"/>
                  </a:lnTo>
                  <a:lnTo>
                    <a:pt x="26" y="44"/>
                  </a:lnTo>
                  <a:lnTo>
                    <a:pt x="26" y="44"/>
                  </a:lnTo>
                  <a:lnTo>
                    <a:pt x="17" y="44"/>
                  </a:lnTo>
                  <a:lnTo>
                    <a:pt x="26" y="35"/>
                  </a:lnTo>
                  <a:lnTo>
                    <a:pt x="17" y="35"/>
                  </a:lnTo>
                  <a:lnTo>
                    <a:pt x="17" y="26"/>
                  </a:lnTo>
                  <a:lnTo>
                    <a:pt x="9" y="17"/>
                  </a:lnTo>
                  <a:lnTo>
                    <a:pt x="0"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8" name="Google Shape;138;p3"/>
            <p:cNvSpPr/>
            <p:nvPr/>
          </p:nvSpPr>
          <p:spPr>
            <a:xfrm>
              <a:off x="9044552" y="2441389"/>
              <a:ext cx="21886" cy="20670"/>
            </a:xfrm>
            <a:custGeom>
              <a:rect b="b" l="l" r="r" t="t"/>
              <a:pathLst>
                <a:path extrusionOk="0" h="17" w="18">
                  <a:moveTo>
                    <a:pt x="18" y="0"/>
                  </a:moveTo>
                  <a:lnTo>
                    <a:pt x="0" y="8"/>
                  </a:lnTo>
                  <a:lnTo>
                    <a:pt x="0" y="17"/>
                  </a:lnTo>
                  <a:lnTo>
                    <a:pt x="0" y="8"/>
                  </a:lnTo>
                  <a:lnTo>
                    <a:pt x="9" y="8"/>
                  </a:lnTo>
                  <a:lnTo>
                    <a:pt x="9" y="0"/>
                  </a:lnTo>
                  <a:lnTo>
                    <a:pt x="18"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39" name="Google Shape;139;p3"/>
            <p:cNvSpPr/>
            <p:nvPr/>
          </p:nvSpPr>
          <p:spPr>
            <a:xfrm>
              <a:off x="9044552" y="2441389"/>
              <a:ext cx="21886" cy="20670"/>
            </a:xfrm>
            <a:custGeom>
              <a:rect b="b" l="l" r="r" t="t"/>
              <a:pathLst>
                <a:path extrusionOk="0" h="17" w="18">
                  <a:moveTo>
                    <a:pt x="18" y="0"/>
                  </a:moveTo>
                  <a:lnTo>
                    <a:pt x="0" y="8"/>
                  </a:lnTo>
                  <a:lnTo>
                    <a:pt x="0" y="17"/>
                  </a:lnTo>
                  <a:lnTo>
                    <a:pt x="0" y="8"/>
                  </a:lnTo>
                  <a:lnTo>
                    <a:pt x="9" y="8"/>
                  </a:lnTo>
                  <a:lnTo>
                    <a:pt x="9" y="0"/>
                  </a:lnTo>
                  <a:lnTo>
                    <a:pt x="18"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0" name="Google Shape;140;p3"/>
            <p:cNvSpPr/>
            <p:nvPr/>
          </p:nvSpPr>
          <p:spPr>
            <a:xfrm>
              <a:off x="9088326" y="2408557"/>
              <a:ext cx="20670" cy="10943"/>
            </a:xfrm>
            <a:custGeom>
              <a:rect b="b" l="l" r="r" t="t"/>
              <a:pathLst>
                <a:path extrusionOk="0" h="9" w="17">
                  <a:moveTo>
                    <a:pt x="17" y="9"/>
                  </a:moveTo>
                  <a:lnTo>
                    <a:pt x="8" y="9"/>
                  </a:lnTo>
                  <a:lnTo>
                    <a:pt x="0" y="9"/>
                  </a:lnTo>
                  <a:lnTo>
                    <a:pt x="0" y="9"/>
                  </a:lnTo>
                  <a:lnTo>
                    <a:pt x="8" y="9"/>
                  </a:lnTo>
                  <a:lnTo>
                    <a:pt x="17" y="0"/>
                  </a:lnTo>
                  <a:lnTo>
                    <a:pt x="17" y="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1" name="Google Shape;141;p3"/>
            <p:cNvSpPr/>
            <p:nvPr/>
          </p:nvSpPr>
          <p:spPr>
            <a:xfrm>
              <a:off x="9088326" y="2408557"/>
              <a:ext cx="20670" cy="10943"/>
            </a:xfrm>
            <a:custGeom>
              <a:rect b="b" l="l" r="r" t="t"/>
              <a:pathLst>
                <a:path extrusionOk="0" h="9" w="17">
                  <a:moveTo>
                    <a:pt x="17" y="9"/>
                  </a:moveTo>
                  <a:lnTo>
                    <a:pt x="8" y="9"/>
                  </a:lnTo>
                  <a:lnTo>
                    <a:pt x="0" y="9"/>
                  </a:lnTo>
                  <a:lnTo>
                    <a:pt x="0" y="9"/>
                  </a:lnTo>
                  <a:lnTo>
                    <a:pt x="8" y="9"/>
                  </a:lnTo>
                  <a:lnTo>
                    <a:pt x="17" y="0"/>
                  </a:lnTo>
                  <a:lnTo>
                    <a:pt x="17" y="9"/>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2" name="Google Shape;142;p3"/>
            <p:cNvSpPr/>
            <p:nvPr/>
          </p:nvSpPr>
          <p:spPr>
            <a:xfrm>
              <a:off x="9119937" y="2386670"/>
              <a:ext cx="21886" cy="32828"/>
            </a:xfrm>
            <a:custGeom>
              <a:rect b="b" l="l" r="r" t="t"/>
              <a:pathLst>
                <a:path extrusionOk="0" h="27" w="18">
                  <a:moveTo>
                    <a:pt x="18" y="0"/>
                  </a:moveTo>
                  <a:lnTo>
                    <a:pt x="9" y="9"/>
                  </a:lnTo>
                  <a:lnTo>
                    <a:pt x="0" y="27"/>
                  </a:lnTo>
                  <a:lnTo>
                    <a:pt x="9" y="18"/>
                  </a:lnTo>
                  <a:lnTo>
                    <a:pt x="9" y="9"/>
                  </a:lnTo>
                  <a:lnTo>
                    <a:pt x="9" y="0"/>
                  </a:lnTo>
                  <a:lnTo>
                    <a:pt x="18"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3" name="Google Shape;143;p3"/>
            <p:cNvSpPr/>
            <p:nvPr/>
          </p:nvSpPr>
          <p:spPr>
            <a:xfrm>
              <a:off x="9119937" y="2386670"/>
              <a:ext cx="21886" cy="32828"/>
            </a:xfrm>
            <a:custGeom>
              <a:rect b="b" l="l" r="r" t="t"/>
              <a:pathLst>
                <a:path extrusionOk="0" h="27" w="18">
                  <a:moveTo>
                    <a:pt x="18" y="0"/>
                  </a:moveTo>
                  <a:lnTo>
                    <a:pt x="9" y="9"/>
                  </a:lnTo>
                  <a:lnTo>
                    <a:pt x="0" y="27"/>
                  </a:lnTo>
                  <a:lnTo>
                    <a:pt x="9" y="18"/>
                  </a:lnTo>
                  <a:lnTo>
                    <a:pt x="9" y="9"/>
                  </a:lnTo>
                  <a:lnTo>
                    <a:pt x="9" y="0"/>
                  </a:lnTo>
                  <a:lnTo>
                    <a:pt x="18"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4" name="Google Shape;144;p3"/>
            <p:cNvSpPr/>
            <p:nvPr/>
          </p:nvSpPr>
          <p:spPr>
            <a:xfrm>
              <a:off x="6551983" y="2301559"/>
              <a:ext cx="525263" cy="548365"/>
            </a:xfrm>
            <a:custGeom>
              <a:rect b="b" l="l" r="r" t="t"/>
              <a:pathLst>
                <a:path extrusionOk="0" h="451" w="432">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5" name="Google Shape;145;p3"/>
            <p:cNvSpPr/>
            <p:nvPr/>
          </p:nvSpPr>
          <p:spPr>
            <a:xfrm>
              <a:off x="6551983" y="2301559"/>
              <a:ext cx="525263" cy="548365"/>
            </a:xfrm>
            <a:custGeom>
              <a:rect b="b" l="l" r="r" t="t"/>
              <a:pathLst>
                <a:path extrusionOk="0" h="451" w="432">
                  <a:moveTo>
                    <a:pt x="0" y="451"/>
                  </a:moveTo>
                  <a:lnTo>
                    <a:pt x="0" y="442"/>
                  </a:lnTo>
                  <a:lnTo>
                    <a:pt x="62" y="0"/>
                  </a:lnTo>
                  <a:lnTo>
                    <a:pt x="159" y="8"/>
                  </a:lnTo>
                  <a:lnTo>
                    <a:pt x="256" y="17"/>
                  </a:lnTo>
                  <a:lnTo>
                    <a:pt x="361" y="26"/>
                  </a:lnTo>
                  <a:lnTo>
                    <a:pt x="432" y="35"/>
                  </a:lnTo>
                  <a:lnTo>
                    <a:pt x="432" y="79"/>
                  </a:lnTo>
                  <a:lnTo>
                    <a:pt x="432" y="79"/>
                  </a:lnTo>
                  <a:lnTo>
                    <a:pt x="432" y="79"/>
                  </a:lnTo>
                  <a:lnTo>
                    <a:pt x="414" y="274"/>
                  </a:lnTo>
                  <a:lnTo>
                    <a:pt x="414" y="344"/>
                  </a:lnTo>
                  <a:lnTo>
                    <a:pt x="405" y="424"/>
                  </a:lnTo>
                  <a:lnTo>
                    <a:pt x="405" y="433"/>
                  </a:lnTo>
                  <a:lnTo>
                    <a:pt x="396" y="433"/>
                  </a:lnTo>
                  <a:lnTo>
                    <a:pt x="344" y="424"/>
                  </a:lnTo>
                  <a:lnTo>
                    <a:pt x="282" y="424"/>
                  </a:lnTo>
                  <a:lnTo>
                    <a:pt x="220" y="415"/>
                  </a:lnTo>
                  <a:lnTo>
                    <a:pt x="168" y="415"/>
                  </a:lnTo>
                  <a:lnTo>
                    <a:pt x="168" y="415"/>
                  </a:lnTo>
                  <a:lnTo>
                    <a:pt x="168" y="424"/>
                  </a:lnTo>
                  <a:lnTo>
                    <a:pt x="176" y="424"/>
                  </a:lnTo>
                  <a:lnTo>
                    <a:pt x="176" y="433"/>
                  </a:lnTo>
                  <a:lnTo>
                    <a:pt x="176" y="433"/>
                  </a:lnTo>
                  <a:lnTo>
                    <a:pt x="62" y="415"/>
                  </a:lnTo>
                  <a:lnTo>
                    <a:pt x="62" y="424"/>
                  </a:lnTo>
                  <a:lnTo>
                    <a:pt x="62" y="451"/>
                  </a:lnTo>
                  <a:lnTo>
                    <a:pt x="53" y="451"/>
                  </a:lnTo>
                  <a:lnTo>
                    <a:pt x="0" y="451"/>
                  </a:lnTo>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6" name="Google Shape;146;p3"/>
            <p:cNvSpPr/>
            <p:nvPr/>
          </p:nvSpPr>
          <p:spPr>
            <a:xfrm>
              <a:off x="9088326" y="1753194"/>
              <a:ext cx="106998" cy="224939"/>
            </a:xfrm>
            <a:custGeom>
              <a:rect b="b" l="l" r="r" t="t"/>
              <a:pathLst>
                <a:path extrusionOk="0" h="185" w="88">
                  <a:moveTo>
                    <a:pt x="0" y="141"/>
                  </a:moveTo>
                  <a:lnTo>
                    <a:pt x="8" y="141"/>
                  </a:lnTo>
                  <a:lnTo>
                    <a:pt x="8" y="132"/>
                  </a:lnTo>
                  <a:lnTo>
                    <a:pt x="8" y="132"/>
                  </a:lnTo>
                  <a:lnTo>
                    <a:pt x="8" y="123"/>
                  </a:lnTo>
                  <a:lnTo>
                    <a:pt x="17" y="123"/>
                  </a:lnTo>
                  <a:lnTo>
                    <a:pt x="17" y="123"/>
                  </a:lnTo>
                  <a:lnTo>
                    <a:pt x="26" y="115"/>
                  </a:lnTo>
                  <a:lnTo>
                    <a:pt x="26" y="115"/>
                  </a:lnTo>
                  <a:lnTo>
                    <a:pt x="26" y="106"/>
                  </a:lnTo>
                  <a:lnTo>
                    <a:pt x="26" y="106"/>
                  </a:lnTo>
                  <a:lnTo>
                    <a:pt x="26" y="106"/>
                  </a:lnTo>
                  <a:lnTo>
                    <a:pt x="26" y="106"/>
                  </a:lnTo>
                  <a:lnTo>
                    <a:pt x="35" y="97"/>
                  </a:lnTo>
                  <a:lnTo>
                    <a:pt x="35" y="97"/>
                  </a:lnTo>
                  <a:lnTo>
                    <a:pt x="44" y="88"/>
                  </a:lnTo>
                  <a:lnTo>
                    <a:pt x="26" y="79"/>
                  </a:lnTo>
                  <a:lnTo>
                    <a:pt x="26" y="79"/>
                  </a:lnTo>
                  <a:lnTo>
                    <a:pt x="17" y="79"/>
                  </a:lnTo>
                  <a:lnTo>
                    <a:pt x="17" y="70"/>
                  </a:lnTo>
                  <a:lnTo>
                    <a:pt x="17" y="70"/>
                  </a:lnTo>
                  <a:lnTo>
                    <a:pt x="8" y="62"/>
                  </a:lnTo>
                  <a:lnTo>
                    <a:pt x="8" y="62"/>
                  </a:lnTo>
                  <a:lnTo>
                    <a:pt x="0" y="53"/>
                  </a:lnTo>
                  <a:lnTo>
                    <a:pt x="8" y="44"/>
                  </a:lnTo>
                  <a:lnTo>
                    <a:pt x="8" y="44"/>
                  </a:lnTo>
                  <a:lnTo>
                    <a:pt x="8" y="35"/>
                  </a:lnTo>
                  <a:lnTo>
                    <a:pt x="8" y="35"/>
                  </a:lnTo>
                  <a:lnTo>
                    <a:pt x="0" y="35"/>
                  </a:lnTo>
                  <a:lnTo>
                    <a:pt x="8" y="26"/>
                  </a:lnTo>
                  <a:lnTo>
                    <a:pt x="17" y="17"/>
                  </a:lnTo>
                  <a:lnTo>
                    <a:pt x="17" y="9"/>
                  </a:lnTo>
                  <a:lnTo>
                    <a:pt x="17" y="9"/>
                  </a:lnTo>
                  <a:lnTo>
                    <a:pt x="17" y="0"/>
                  </a:lnTo>
                  <a:lnTo>
                    <a:pt x="70" y="17"/>
                  </a:lnTo>
                  <a:lnTo>
                    <a:pt x="70" y="17"/>
                  </a:lnTo>
                  <a:lnTo>
                    <a:pt x="70" y="26"/>
                  </a:lnTo>
                  <a:lnTo>
                    <a:pt x="70" y="35"/>
                  </a:lnTo>
                  <a:lnTo>
                    <a:pt x="70" y="35"/>
                  </a:lnTo>
                  <a:lnTo>
                    <a:pt x="70" y="44"/>
                  </a:lnTo>
                  <a:lnTo>
                    <a:pt x="61" y="44"/>
                  </a:lnTo>
                  <a:lnTo>
                    <a:pt x="61" y="44"/>
                  </a:lnTo>
                  <a:lnTo>
                    <a:pt x="61" y="62"/>
                  </a:lnTo>
                  <a:lnTo>
                    <a:pt x="70" y="62"/>
                  </a:lnTo>
                  <a:lnTo>
                    <a:pt x="70" y="62"/>
                  </a:lnTo>
                  <a:lnTo>
                    <a:pt x="79" y="62"/>
                  </a:lnTo>
                  <a:lnTo>
                    <a:pt x="79" y="70"/>
                  </a:lnTo>
                  <a:lnTo>
                    <a:pt x="79" y="88"/>
                  </a:lnTo>
                  <a:lnTo>
                    <a:pt x="88" y="88"/>
                  </a:lnTo>
                  <a:lnTo>
                    <a:pt x="88" y="106"/>
                  </a:lnTo>
                  <a:lnTo>
                    <a:pt x="88" y="106"/>
                  </a:lnTo>
                  <a:lnTo>
                    <a:pt x="79" y="97"/>
                  </a:lnTo>
                  <a:lnTo>
                    <a:pt x="88" y="97"/>
                  </a:lnTo>
                  <a:lnTo>
                    <a:pt x="79" y="88"/>
                  </a:lnTo>
                  <a:lnTo>
                    <a:pt x="79" y="97"/>
                  </a:lnTo>
                  <a:lnTo>
                    <a:pt x="79" y="97"/>
                  </a:lnTo>
                  <a:lnTo>
                    <a:pt x="79" y="97"/>
                  </a:lnTo>
                  <a:lnTo>
                    <a:pt x="79" y="106"/>
                  </a:lnTo>
                  <a:lnTo>
                    <a:pt x="79" y="115"/>
                  </a:lnTo>
                  <a:lnTo>
                    <a:pt x="79" y="115"/>
                  </a:lnTo>
                  <a:lnTo>
                    <a:pt x="79" y="123"/>
                  </a:lnTo>
                  <a:lnTo>
                    <a:pt x="79" y="132"/>
                  </a:lnTo>
                  <a:lnTo>
                    <a:pt x="79" y="132"/>
                  </a:lnTo>
                  <a:lnTo>
                    <a:pt x="70" y="132"/>
                  </a:lnTo>
                  <a:lnTo>
                    <a:pt x="70" y="141"/>
                  </a:lnTo>
                  <a:lnTo>
                    <a:pt x="70" y="150"/>
                  </a:lnTo>
                  <a:lnTo>
                    <a:pt x="70" y="150"/>
                  </a:lnTo>
                  <a:lnTo>
                    <a:pt x="70" y="150"/>
                  </a:lnTo>
                  <a:lnTo>
                    <a:pt x="61" y="159"/>
                  </a:lnTo>
                  <a:lnTo>
                    <a:pt x="61" y="159"/>
                  </a:lnTo>
                  <a:lnTo>
                    <a:pt x="61" y="159"/>
                  </a:lnTo>
                  <a:lnTo>
                    <a:pt x="61" y="168"/>
                  </a:lnTo>
                  <a:lnTo>
                    <a:pt x="61" y="177"/>
                  </a:lnTo>
                  <a:lnTo>
                    <a:pt x="61" y="177"/>
                  </a:lnTo>
                  <a:lnTo>
                    <a:pt x="52" y="185"/>
                  </a:lnTo>
                  <a:lnTo>
                    <a:pt x="52" y="185"/>
                  </a:lnTo>
                  <a:lnTo>
                    <a:pt x="52" y="185"/>
                  </a:lnTo>
                  <a:lnTo>
                    <a:pt x="52" y="185"/>
                  </a:lnTo>
                  <a:lnTo>
                    <a:pt x="52" y="177"/>
                  </a:lnTo>
                  <a:lnTo>
                    <a:pt x="52" y="168"/>
                  </a:lnTo>
                  <a:lnTo>
                    <a:pt x="35" y="168"/>
                  </a:lnTo>
                  <a:lnTo>
                    <a:pt x="35" y="177"/>
                  </a:lnTo>
                  <a:lnTo>
                    <a:pt x="26" y="168"/>
                  </a:lnTo>
                  <a:lnTo>
                    <a:pt x="17" y="168"/>
                  </a:lnTo>
                  <a:lnTo>
                    <a:pt x="17" y="159"/>
                  </a:lnTo>
                  <a:lnTo>
                    <a:pt x="8" y="150"/>
                  </a:lnTo>
                  <a:lnTo>
                    <a:pt x="8" y="150"/>
                  </a:lnTo>
                  <a:lnTo>
                    <a:pt x="8" y="150"/>
                  </a:lnTo>
                  <a:lnTo>
                    <a:pt x="0" y="150"/>
                  </a:lnTo>
                  <a:lnTo>
                    <a:pt x="0" y="141"/>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7" name="Google Shape;147;p3"/>
            <p:cNvSpPr/>
            <p:nvPr/>
          </p:nvSpPr>
          <p:spPr>
            <a:xfrm>
              <a:off x="9215994" y="1322772"/>
              <a:ext cx="128884" cy="257769"/>
            </a:xfrm>
            <a:custGeom>
              <a:rect b="b" l="l" r="r" t="t"/>
              <a:pathLst>
                <a:path extrusionOk="0" h="212" w="106">
                  <a:moveTo>
                    <a:pt x="18" y="212"/>
                  </a:moveTo>
                  <a:lnTo>
                    <a:pt x="9" y="212"/>
                  </a:lnTo>
                  <a:lnTo>
                    <a:pt x="9" y="203"/>
                  </a:lnTo>
                  <a:lnTo>
                    <a:pt x="9" y="195"/>
                  </a:lnTo>
                  <a:lnTo>
                    <a:pt x="9" y="195"/>
                  </a:lnTo>
                  <a:lnTo>
                    <a:pt x="9" y="177"/>
                  </a:lnTo>
                  <a:lnTo>
                    <a:pt x="9" y="168"/>
                  </a:lnTo>
                  <a:lnTo>
                    <a:pt x="0" y="150"/>
                  </a:lnTo>
                  <a:lnTo>
                    <a:pt x="9" y="141"/>
                  </a:lnTo>
                  <a:lnTo>
                    <a:pt x="0" y="141"/>
                  </a:lnTo>
                  <a:lnTo>
                    <a:pt x="9" y="133"/>
                  </a:lnTo>
                  <a:lnTo>
                    <a:pt x="9" y="124"/>
                  </a:lnTo>
                  <a:lnTo>
                    <a:pt x="9" y="124"/>
                  </a:lnTo>
                  <a:lnTo>
                    <a:pt x="9" y="115"/>
                  </a:lnTo>
                  <a:lnTo>
                    <a:pt x="9" y="115"/>
                  </a:lnTo>
                  <a:lnTo>
                    <a:pt x="9" y="106"/>
                  </a:lnTo>
                  <a:lnTo>
                    <a:pt x="9" y="97"/>
                  </a:lnTo>
                  <a:lnTo>
                    <a:pt x="9" y="88"/>
                  </a:lnTo>
                  <a:lnTo>
                    <a:pt x="9" y="80"/>
                  </a:lnTo>
                  <a:lnTo>
                    <a:pt x="18" y="80"/>
                  </a:lnTo>
                  <a:lnTo>
                    <a:pt x="27" y="71"/>
                  </a:lnTo>
                  <a:lnTo>
                    <a:pt x="27" y="62"/>
                  </a:lnTo>
                  <a:lnTo>
                    <a:pt x="27" y="62"/>
                  </a:lnTo>
                  <a:lnTo>
                    <a:pt x="27" y="53"/>
                  </a:lnTo>
                  <a:lnTo>
                    <a:pt x="18" y="53"/>
                  </a:lnTo>
                  <a:lnTo>
                    <a:pt x="18" y="44"/>
                  </a:lnTo>
                  <a:lnTo>
                    <a:pt x="27" y="35"/>
                  </a:lnTo>
                  <a:lnTo>
                    <a:pt x="18" y="27"/>
                  </a:lnTo>
                  <a:lnTo>
                    <a:pt x="18" y="27"/>
                  </a:lnTo>
                  <a:lnTo>
                    <a:pt x="18" y="27"/>
                  </a:lnTo>
                  <a:lnTo>
                    <a:pt x="18" y="18"/>
                  </a:lnTo>
                  <a:lnTo>
                    <a:pt x="27" y="9"/>
                  </a:lnTo>
                  <a:lnTo>
                    <a:pt x="27" y="9"/>
                  </a:lnTo>
                  <a:lnTo>
                    <a:pt x="27" y="0"/>
                  </a:lnTo>
                  <a:lnTo>
                    <a:pt x="35" y="0"/>
                  </a:lnTo>
                  <a:lnTo>
                    <a:pt x="35" y="0"/>
                  </a:lnTo>
                  <a:lnTo>
                    <a:pt x="35" y="0"/>
                  </a:lnTo>
                  <a:lnTo>
                    <a:pt x="79" y="115"/>
                  </a:lnTo>
                  <a:lnTo>
                    <a:pt x="79" y="133"/>
                  </a:lnTo>
                  <a:lnTo>
                    <a:pt x="79" y="133"/>
                  </a:lnTo>
                  <a:lnTo>
                    <a:pt x="79" y="141"/>
                  </a:lnTo>
                  <a:lnTo>
                    <a:pt x="88" y="141"/>
                  </a:lnTo>
                  <a:lnTo>
                    <a:pt x="88" y="150"/>
                  </a:lnTo>
                  <a:lnTo>
                    <a:pt x="97" y="150"/>
                  </a:lnTo>
                  <a:lnTo>
                    <a:pt x="97" y="159"/>
                  </a:lnTo>
                  <a:lnTo>
                    <a:pt x="106" y="159"/>
                  </a:lnTo>
                  <a:lnTo>
                    <a:pt x="106" y="159"/>
                  </a:lnTo>
                  <a:lnTo>
                    <a:pt x="106" y="159"/>
                  </a:lnTo>
                  <a:lnTo>
                    <a:pt x="106" y="177"/>
                  </a:lnTo>
                  <a:lnTo>
                    <a:pt x="106" y="177"/>
                  </a:lnTo>
                  <a:lnTo>
                    <a:pt x="106" y="177"/>
                  </a:lnTo>
                  <a:lnTo>
                    <a:pt x="97" y="177"/>
                  </a:lnTo>
                  <a:lnTo>
                    <a:pt x="97" y="186"/>
                  </a:lnTo>
                  <a:lnTo>
                    <a:pt x="88" y="186"/>
                  </a:lnTo>
                  <a:lnTo>
                    <a:pt x="88" y="186"/>
                  </a:lnTo>
                  <a:lnTo>
                    <a:pt x="88" y="195"/>
                  </a:lnTo>
                  <a:lnTo>
                    <a:pt x="79" y="203"/>
                  </a:lnTo>
                  <a:lnTo>
                    <a:pt x="18" y="212"/>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8" name="Google Shape;148;p3"/>
            <p:cNvSpPr/>
            <p:nvPr/>
          </p:nvSpPr>
          <p:spPr>
            <a:xfrm>
              <a:off x="5857710" y="1677812"/>
              <a:ext cx="480275" cy="752634"/>
            </a:xfrm>
            <a:custGeom>
              <a:rect b="b" l="l" r="r" t="t"/>
              <a:pathLst>
                <a:path extrusionOk="0" h="619" w="395">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49" name="Google Shape;149;p3"/>
            <p:cNvSpPr/>
            <p:nvPr/>
          </p:nvSpPr>
          <p:spPr>
            <a:xfrm>
              <a:off x="5857710" y="1677812"/>
              <a:ext cx="480275" cy="752634"/>
            </a:xfrm>
            <a:custGeom>
              <a:rect b="b" l="l" r="r" t="t"/>
              <a:pathLst>
                <a:path extrusionOk="0" h="619" w="395">
                  <a:moveTo>
                    <a:pt x="8" y="177"/>
                  </a:moveTo>
                  <a:lnTo>
                    <a:pt x="52" y="0"/>
                  </a:lnTo>
                  <a:lnTo>
                    <a:pt x="149" y="26"/>
                  </a:lnTo>
                  <a:lnTo>
                    <a:pt x="220" y="44"/>
                  </a:lnTo>
                  <a:lnTo>
                    <a:pt x="316" y="62"/>
                  </a:lnTo>
                  <a:lnTo>
                    <a:pt x="395" y="71"/>
                  </a:lnTo>
                  <a:lnTo>
                    <a:pt x="325" y="468"/>
                  </a:lnTo>
                  <a:lnTo>
                    <a:pt x="316" y="530"/>
                  </a:lnTo>
                  <a:lnTo>
                    <a:pt x="307" y="530"/>
                  </a:lnTo>
                  <a:lnTo>
                    <a:pt x="299" y="539"/>
                  </a:lnTo>
                  <a:lnTo>
                    <a:pt x="299" y="539"/>
                  </a:lnTo>
                  <a:lnTo>
                    <a:pt x="290" y="530"/>
                  </a:lnTo>
                  <a:lnTo>
                    <a:pt x="290" y="530"/>
                  </a:lnTo>
                  <a:lnTo>
                    <a:pt x="281" y="530"/>
                  </a:lnTo>
                  <a:lnTo>
                    <a:pt x="281" y="521"/>
                  </a:lnTo>
                  <a:lnTo>
                    <a:pt x="272" y="530"/>
                  </a:lnTo>
                  <a:lnTo>
                    <a:pt x="272" y="530"/>
                  </a:lnTo>
                  <a:lnTo>
                    <a:pt x="264" y="539"/>
                  </a:lnTo>
                  <a:lnTo>
                    <a:pt x="272" y="548"/>
                  </a:lnTo>
                  <a:lnTo>
                    <a:pt x="264" y="548"/>
                  </a:lnTo>
                  <a:lnTo>
                    <a:pt x="264" y="557"/>
                  </a:lnTo>
                  <a:lnTo>
                    <a:pt x="264" y="566"/>
                  </a:lnTo>
                  <a:lnTo>
                    <a:pt x="264" y="575"/>
                  </a:lnTo>
                  <a:lnTo>
                    <a:pt x="264" y="583"/>
                  </a:lnTo>
                  <a:lnTo>
                    <a:pt x="264" y="592"/>
                  </a:lnTo>
                  <a:lnTo>
                    <a:pt x="264" y="601"/>
                  </a:lnTo>
                  <a:lnTo>
                    <a:pt x="264" y="601"/>
                  </a:lnTo>
                  <a:lnTo>
                    <a:pt x="255" y="619"/>
                  </a:lnTo>
                  <a:lnTo>
                    <a:pt x="184" y="504"/>
                  </a:lnTo>
                  <a:lnTo>
                    <a:pt x="0" y="230"/>
                  </a:lnTo>
                  <a:lnTo>
                    <a:pt x="8" y="177"/>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0" name="Google Shape;150;p3"/>
            <p:cNvSpPr/>
            <p:nvPr/>
          </p:nvSpPr>
          <p:spPr>
            <a:xfrm>
              <a:off x="7033477" y="1764136"/>
              <a:ext cx="621319" cy="300324"/>
            </a:xfrm>
            <a:custGeom>
              <a:rect b="b" l="l" r="r" t="t"/>
              <a:pathLst>
                <a:path extrusionOk="0" h="247" w="511">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1" name="Google Shape;151;p3"/>
            <p:cNvSpPr/>
            <p:nvPr/>
          </p:nvSpPr>
          <p:spPr>
            <a:xfrm>
              <a:off x="7033477" y="1764136"/>
              <a:ext cx="621319" cy="300324"/>
            </a:xfrm>
            <a:custGeom>
              <a:rect b="b" l="l" r="r" t="t"/>
              <a:pathLst>
                <a:path extrusionOk="0" h="247" w="511">
                  <a:moveTo>
                    <a:pt x="0" y="159"/>
                  </a:moveTo>
                  <a:lnTo>
                    <a:pt x="9" y="0"/>
                  </a:lnTo>
                  <a:lnTo>
                    <a:pt x="71" y="0"/>
                  </a:lnTo>
                  <a:lnTo>
                    <a:pt x="168" y="8"/>
                  </a:lnTo>
                  <a:lnTo>
                    <a:pt x="264" y="8"/>
                  </a:lnTo>
                  <a:lnTo>
                    <a:pt x="326" y="8"/>
                  </a:lnTo>
                  <a:lnTo>
                    <a:pt x="335" y="17"/>
                  </a:lnTo>
                  <a:lnTo>
                    <a:pt x="352" y="26"/>
                  </a:lnTo>
                  <a:lnTo>
                    <a:pt x="361" y="26"/>
                  </a:lnTo>
                  <a:lnTo>
                    <a:pt x="361" y="17"/>
                  </a:lnTo>
                  <a:lnTo>
                    <a:pt x="370" y="26"/>
                  </a:lnTo>
                  <a:lnTo>
                    <a:pt x="396" y="17"/>
                  </a:lnTo>
                  <a:lnTo>
                    <a:pt x="405" y="26"/>
                  </a:lnTo>
                  <a:lnTo>
                    <a:pt x="414" y="26"/>
                  </a:lnTo>
                  <a:lnTo>
                    <a:pt x="414" y="26"/>
                  </a:lnTo>
                  <a:lnTo>
                    <a:pt x="414" y="35"/>
                  </a:lnTo>
                  <a:lnTo>
                    <a:pt x="423" y="35"/>
                  </a:lnTo>
                  <a:lnTo>
                    <a:pt x="423" y="35"/>
                  </a:lnTo>
                  <a:lnTo>
                    <a:pt x="431" y="35"/>
                  </a:lnTo>
                  <a:lnTo>
                    <a:pt x="431" y="44"/>
                  </a:lnTo>
                  <a:lnTo>
                    <a:pt x="440" y="44"/>
                  </a:lnTo>
                  <a:lnTo>
                    <a:pt x="440" y="53"/>
                  </a:lnTo>
                  <a:lnTo>
                    <a:pt x="449" y="53"/>
                  </a:lnTo>
                  <a:lnTo>
                    <a:pt x="449" y="53"/>
                  </a:lnTo>
                  <a:lnTo>
                    <a:pt x="449" y="61"/>
                  </a:lnTo>
                  <a:lnTo>
                    <a:pt x="449" y="61"/>
                  </a:lnTo>
                  <a:lnTo>
                    <a:pt x="449" y="70"/>
                  </a:lnTo>
                  <a:lnTo>
                    <a:pt x="449" y="70"/>
                  </a:lnTo>
                  <a:lnTo>
                    <a:pt x="458" y="79"/>
                  </a:lnTo>
                  <a:lnTo>
                    <a:pt x="458" y="88"/>
                  </a:lnTo>
                  <a:lnTo>
                    <a:pt x="467" y="97"/>
                  </a:lnTo>
                  <a:lnTo>
                    <a:pt x="467" y="97"/>
                  </a:lnTo>
                  <a:lnTo>
                    <a:pt x="467" y="106"/>
                  </a:lnTo>
                  <a:lnTo>
                    <a:pt x="467" y="106"/>
                  </a:lnTo>
                  <a:lnTo>
                    <a:pt x="467" y="114"/>
                  </a:lnTo>
                  <a:lnTo>
                    <a:pt x="467" y="114"/>
                  </a:lnTo>
                  <a:lnTo>
                    <a:pt x="467" y="123"/>
                  </a:lnTo>
                  <a:lnTo>
                    <a:pt x="467" y="123"/>
                  </a:lnTo>
                  <a:lnTo>
                    <a:pt x="475" y="123"/>
                  </a:lnTo>
                  <a:lnTo>
                    <a:pt x="475" y="132"/>
                  </a:lnTo>
                  <a:lnTo>
                    <a:pt x="475" y="132"/>
                  </a:lnTo>
                  <a:lnTo>
                    <a:pt x="475" y="141"/>
                  </a:lnTo>
                  <a:lnTo>
                    <a:pt x="475" y="141"/>
                  </a:lnTo>
                  <a:lnTo>
                    <a:pt x="475" y="150"/>
                  </a:lnTo>
                  <a:lnTo>
                    <a:pt x="484" y="159"/>
                  </a:lnTo>
                  <a:lnTo>
                    <a:pt x="475" y="159"/>
                  </a:lnTo>
                  <a:lnTo>
                    <a:pt x="475" y="168"/>
                  </a:lnTo>
                  <a:lnTo>
                    <a:pt x="484" y="176"/>
                  </a:lnTo>
                  <a:lnTo>
                    <a:pt x="484" y="194"/>
                  </a:lnTo>
                  <a:lnTo>
                    <a:pt x="484" y="194"/>
                  </a:lnTo>
                  <a:lnTo>
                    <a:pt x="484" y="203"/>
                  </a:lnTo>
                  <a:lnTo>
                    <a:pt x="484" y="203"/>
                  </a:lnTo>
                  <a:lnTo>
                    <a:pt x="493" y="212"/>
                  </a:lnTo>
                  <a:lnTo>
                    <a:pt x="493" y="221"/>
                  </a:lnTo>
                  <a:lnTo>
                    <a:pt x="502" y="229"/>
                  </a:lnTo>
                  <a:lnTo>
                    <a:pt x="502" y="229"/>
                  </a:lnTo>
                  <a:lnTo>
                    <a:pt x="502" y="238"/>
                  </a:lnTo>
                  <a:lnTo>
                    <a:pt x="511" y="238"/>
                  </a:lnTo>
                  <a:lnTo>
                    <a:pt x="511" y="247"/>
                  </a:lnTo>
                  <a:lnTo>
                    <a:pt x="511" y="247"/>
                  </a:lnTo>
                  <a:lnTo>
                    <a:pt x="414" y="247"/>
                  </a:lnTo>
                  <a:lnTo>
                    <a:pt x="335" y="247"/>
                  </a:lnTo>
                  <a:lnTo>
                    <a:pt x="185" y="247"/>
                  </a:lnTo>
                  <a:lnTo>
                    <a:pt x="115" y="238"/>
                  </a:lnTo>
                  <a:lnTo>
                    <a:pt x="115" y="168"/>
                  </a:lnTo>
                  <a:lnTo>
                    <a:pt x="115" y="159"/>
                  </a:lnTo>
                  <a:lnTo>
                    <a:pt x="53" y="159"/>
                  </a:lnTo>
                  <a:lnTo>
                    <a:pt x="0" y="159"/>
                  </a:lnTo>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2" name="Google Shape;152;p3"/>
            <p:cNvSpPr/>
            <p:nvPr/>
          </p:nvSpPr>
          <p:spPr>
            <a:xfrm>
              <a:off x="7621966" y="2000022"/>
              <a:ext cx="514322" cy="441367"/>
            </a:xfrm>
            <a:custGeom>
              <a:rect b="b" l="l" r="r" t="t"/>
              <a:pathLst>
                <a:path extrusionOk="0" h="363" w="42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3" name="Google Shape;153;p3"/>
            <p:cNvSpPr/>
            <p:nvPr/>
          </p:nvSpPr>
          <p:spPr>
            <a:xfrm>
              <a:off x="7621966" y="2000022"/>
              <a:ext cx="514322" cy="441367"/>
            </a:xfrm>
            <a:custGeom>
              <a:rect b="b" l="l" r="r" t="t"/>
              <a:pathLst>
                <a:path extrusionOk="0" h="363" w="423">
                  <a:moveTo>
                    <a:pt x="0" y="9"/>
                  </a:moveTo>
                  <a:lnTo>
                    <a:pt x="71" y="9"/>
                  </a:lnTo>
                  <a:lnTo>
                    <a:pt x="106" y="9"/>
                  </a:lnTo>
                  <a:lnTo>
                    <a:pt x="203" y="0"/>
                  </a:lnTo>
                  <a:lnTo>
                    <a:pt x="238" y="0"/>
                  </a:lnTo>
                  <a:lnTo>
                    <a:pt x="247" y="0"/>
                  </a:lnTo>
                  <a:lnTo>
                    <a:pt x="255" y="9"/>
                  </a:lnTo>
                  <a:lnTo>
                    <a:pt x="255" y="18"/>
                  </a:lnTo>
                  <a:lnTo>
                    <a:pt x="255" y="18"/>
                  </a:lnTo>
                  <a:lnTo>
                    <a:pt x="255" y="18"/>
                  </a:lnTo>
                  <a:lnTo>
                    <a:pt x="255" y="27"/>
                  </a:lnTo>
                  <a:lnTo>
                    <a:pt x="255" y="35"/>
                  </a:lnTo>
                  <a:lnTo>
                    <a:pt x="255" y="44"/>
                  </a:lnTo>
                  <a:lnTo>
                    <a:pt x="264" y="44"/>
                  </a:lnTo>
                  <a:lnTo>
                    <a:pt x="264" y="62"/>
                  </a:lnTo>
                  <a:lnTo>
                    <a:pt x="264" y="62"/>
                  </a:lnTo>
                  <a:lnTo>
                    <a:pt x="264" y="71"/>
                  </a:lnTo>
                  <a:lnTo>
                    <a:pt x="273" y="71"/>
                  </a:lnTo>
                  <a:lnTo>
                    <a:pt x="282" y="80"/>
                  </a:lnTo>
                  <a:lnTo>
                    <a:pt x="282" y="80"/>
                  </a:lnTo>
                  <a:lnTo>
                    <a:pt x="282" y="88"/>
                  </a:lnTo>
                  <a:lnTo>
                    <a:pt x="299" y="97"/>
                  </a:lnTo>
                  <a:lnTo>
                    <a:pt x="299" y="97"/>
                  </a:lnTo>
                  <a:lnTo>
                    <a:pt x="308" y="106"/>
                  </a:lnTo>
                  <a:lnTo>
                    <a:pt x="308" y="124"/>
                  </a:lnTo>
                  <a:lnTo>
                    <a:pt x="317" y="133"/>
                  </a:lnTo>
                  <a:lnTo>
                    <a:pt x="317" y="133"/>
                  </a:lnTo>
                  <a:lnTo>
                    <a:pt x="326" y="124"/>
                  </a:lnTo>
                  <a:lnTo>
                    <a:pt x="326" y="124"/>
                  </a:lnTo>
                  <a:lnTo>
                    <a:pt x="335" y="124"/>
                  </a:lnTo>
                  <a:lnTo>
                    <a:pt x="335" y="124"/>
                  </a:lnTo>
                  <a:lnTo>
                    <a:pt x="343" y="133"/>
                  </a:lnTo>
                  <a:lnTo>
                    <a:pt x="343" y="133"/>
                  </a:lnTo>
                  <a:lnTo>
                    <a:pt x="343" y="142"/>
                  </a:lnTo>
                  <a:lnTo>
                    <a:pt x="343" y="150"/>
                  </a:lnTo>
                  <a:lnTo>
                    <a:pt x="343" y="159"/>
                  </a:lnTo>
                  <a:lnTo>
                    <a:pt x="335" y="168"/>
                  </a:lnTo>
                  <a:lnTo>
                    <a:pt x="335" y="168"/>
                  </a:lnTo>
                  <a:lnTo>
                    <a:pt x="335" y="177"/>
                  </a:lnTo>
                  <a:lnTo>
                    <a:pt x="335" y="186"/>
                  </a:lnTo>
                  <a:lnTo>
                    <a:pt x="343" y="195"/>
                  </a:lnTo>
                  <a:lnTo>
                    <a:pt x="361" y="203"/>
                  </a:lnTo>
                  <a:lnTo>
                    <a:pt x="361" y="203"/>
                  </a:lnTo>
                  <a:lnTo>
                    <a:pt x="361" y="212"/>
                  </a:lnTo>
                  <a:lnTo>
                    <a:pt x="370" y="203"/>
                  </a:lnTo>
                  <a:lnTo>
                    <a:pt x="379" y="212"/>
                  </a:lnTo>
                  <a:lnTo>
                    <a:pt x="379" y="221"/>
                  </a:lnTo>
                  <a:lnTo>
                    <a:pt x="387" y="221"/>
                  </a:lnTo>
                  <a:lnTo>
                    <a:pt x="387" y="221"/>
                  </a:lnTo>
                  <a:lnTo>
                    <a:pt x="387" y="230"/>
                  </a:lnTo>
                  <a:lnTo>
                    <a:pt x="396" y="248"/>
                  </a:lnTo>
                  <a:lnTo>
                    <a:pt x="396" y="248"/>
                  </a:lnTo>
                  <a:lnTo>
                    <a:pt x="396" y="256"/>
                  </a:lnTo>
                  <a:lnTo>
                    <a:pt x="396" y="265"/>
                  </a:lnTo>
                  <a:lnTo>
                    <a:pt x="405" y="274"/>
                  </a:lnTo>
                  <a:lnTo>
                    <a:pt x="414" y="274"/>
                  </a:lnTo>
                  <a:lnTo>
                    <a:pt x="423" y="274"/>
                  </a:lnTo>
                  <a:lnTo>
                    <a:pt x="423" y="283"/>
                  </a:lnTo>
                  <a:lnTo>
                    <a:pt x="423" y="283"/>
                  </a:lnTo>
                  <a:lnTo>
                    <a:pt x="423" y="292"/>
                  </a:lnTo>
                  <a:lnTo>
                    <a:pt x="414" y="301"/>
                  </a:lnTo>
                  <a:lnTo>
                    <a:pt x="414" y="301"/>
                  </a:lnTo>
                  <a:lnTo>
                    <a:pt x="414" y="310"/>
                  </a:lnTo>
                  <a:lnTo>
                    <a:pt x="414" y="310"/>
                  </a:lnTo>
                  <a:lnTo>
                    <a:pt x="405" y="310"/>
                  </a:lnTo>
                  <a:lnTo>
                    <a:pt x="405" y="318"/>
                  </a:lnTo>
                  <a:lnTo>
                    <a:pt x="396" y="318"/>
                  </a:lnTo>
                  <a:lnTo>
                    <a:pt x="396" y="318"/>
                  </a:lnTo>
                  <a:lnTo>
                    <a:pt x="396" y="318"/>
                  </a:lnTo>
                  <a:lnTo>
                    <a:pt x="396" y="318"/>
                  </a:lnTo>
                  <a:lnTo>
                    <a:pt x="396" y="327"/>
                  </a:lnTo>
                  <a:lnTo>
                    <a:pt x="396" y="327"/>
                  </a:lnTo>
                  <a:lnTo>
                    <a:pt x="396" y="336"/>
                  </a:lnTo>
                  <a:lnTo>
                    <a:pt x="387" y="336"/>
                  </a:lnTo>
                  <a:lnTo>
                    <a:pt x="396" y="345"/>
                  </a:lnTo>
                  <a:lnTo>
                    <a:pt x="387" y="345"/>
                  </a:lnTo>
                  <a:lnTo>
                    <a:pt x="387" y="354"/>
                  </a:lnTo>
                  <a:lnTo>
                    <a:pt x="352" y="363"/>
                  </a:lnTo>
                  <a:lnTo>
                    <a:pt x="352" y="354"/>
                  </a:lnTo>
                  <a:lnTo>
                    <a:pt x="352" y="354"/>
                  </a:lnTo>
                  <a:lnTo>
                    <a:pt x="352" y="345"/>
                  </a:lnTo>
                  <a:lnTo>
                    <a:pt x="361" y="345"/>
                  </a:lnTo>
                  <a:lnTo>
                    <a:pt x="361" y="336"/>
                  </a:lnTo>
                  <a:lnTo>
                    <a:pt x="361" y="336"/>
                  </a:lnTo>
                  <a:lnTo>
                    <a:pt x="361" y="327"/>
                  </a:lnTo>
                  <a:lnTo>
                    <a:pt x="361" y="318"/>
                  </a:lnTo>
                  <a:lnTo>
                    <a:pt x="352" y="318"/>
                  </a:lnTo>
                  <a:lnTo>
                    <a:pt x="238" y="327"/>
                  </a:lnTo>
                  <a:lnTo>
                    <a:pt x="141" y="327"/>
                  </a:lnTo>
                  <a:lnTo>
                    <a:pt x="79" y="336"/>
                  </a:lnTo>
                  <a:lnTo>
                    <a:pt x="79" y="292"/>
                  </a:lnTo>
                  <a:lnTo>
                    <a:pt x="71" y="124"/>
                  </a:lnTo>
                  <a:lnTo>
                    <a:pt x="71" y="124"/>
                  </a:lnTo>
                  <a:lnTo>
                    <a:pt x="62" y="115"/>
                  </a:lnTo>
                  <a:lnTo>
                    <a:pt x="53" y="106"/>
                  </a:lnTo>
                  <a:lnTo>
                    <a:pt x="53" y="106"/>
                  </a:lnTo>
                  <a:lnTo>
                    <a:pt x="53" y="97"/>
                  </a:lnTo>
                  <a:lnTo>
                    <a:pt x="44" y="97"/>
                  </a:lnTo>
                  <a:lnTo>
                    <a:pt x="44" y="88"/>
                  </a:lnTo>
                  <a:lnTo>
                    <a:pt x="53" y="80"/>
                  </a:lnTo>
                  <a:lnTo>
                    <a:pt x="53" y="71"/>
                  </a:lnTo>
                  <a:lnTo>
                    <a:pt x="53" y="80"/>
                  </a:lnTo>
                  <a:lnTo>
                    <a:pt x="53" y="71"/>
                  </a:lnTo>
                  <a:lnTo>
                    <a:pt x="53" y="71"/>
                  </a:lnTo>
                  <a:lnTo>
                    <a:pt x="53" y="62"/>
                  </a:lnTo>
                  <a:lnTo>
                    <a:pt x="44" y="62"/>
                  </a:lnTo>
                  <a:lnTo>
                    <a:pt x="44" y="62"/>
                  </a:lnTo>
                  <a:lnTo>
                    <a:pt x="27" y="53"/>
                  </a:lnTo>
                  <a:lnTo>
                    <a:pt x="27" y="53"/>
                  </a:lnTo>
                  <a:lnTo>
                    <a:pt x="27" y="44"/>
                  </a:lnTo>
                  <a:lnTo>
                    <a:pt x="18" y="44"/>
                  </a:lnTo>
                  <a:lnTo>
                    <a:pt x="18" y="35"/>
                  </a:lnTo>
                  <a:lnTo>
                    <a:pt x="18" y="35"/>
                  </a:lnTo>
                  <a:lnTo>
                    <a:pt x="9" y="27"/>
                  </a:lnTo>
                  <a:lnTo>
                    <a:pt x="9" y="18"/>
                  </a:lnTo>
                  <a:lnTo>
                    <a:pt x="0" y="9"/>
                  </a:lnTo>
                  <a:lnTo>
                    <a:pt x="0" y="9"/>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4" name="Google Shape;154;p3"/>
            <p:cNvSpPr/>
            <p:nvPr/>
          </p:nvSpPr>
          <p:spPr>
            <a:xfrm>
              <a:off x="7975789" y="2515558"/>
              <a:ext cx="267495" cy="474196"/>
            </a:xfrm>
            <a:custGeom>
              <a:rect b="b" l="l" r="r" t="t"/>
              <a:pathLst>
                <a:path extrusionOk="0" h="390" w="22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5" name="Google Shape;155;p3"/>
            <p:cNvSpPr/>
            <p:nvPr/>
          </p:nvSpPr>
          <p:spPr>
            <a:xfrm>
              <a:off x="7975789" y="2515558"/>
              <a:ext cx="267495" cy="474196"/>
            </a:xfrm>
            <a:custGeom>
              <a:rect b="b" l="l" r="r" t="t"/>
              <a:pathLst>
                <a:path extrusionOk="0" h="390" w="220">
                  <a:moveTo>
                    <a:pt x="17" y="177"/>
                  </a:moveTo>
                  <a:lnTo>
                    <a:pt x="17" y="168"/>
                  </a:lnTo>
                  <a:lnTo>
                    <a:pt x="17" y="168"/>
                  </a:lnTo>
                  <a:lnTo>
                    <a:pt x="26" y="168"/>
                  </a:lnTo>
                  <a:lnTo>
                    <a:pt x="26" y="168"/>
                  </a:lnTo>
                  <a:lnTo>
                    <a:pt x="26" y="160"/>
                  </a:lnTo>
                  <a:lnTo>
                    <a:pt x="17" y="160"/>
                  </a:lnTo>
                  <a:lnTo>
                    <a:pt x="17" y="151"/>
                  </a:lnTo>
                  <a:lnTo>
                    <a:pt x="17" y="142"/>
                  </a:lnTo>
                  <a:lnTo>
                    <a:pt x="17" y="142"/>
                  </a:lnTo>
                  <a:lnTo>
                    <a:pt x="17" y="142"/>
                  </a:lnTo>
                  <a:lnTo>
                    <a:pt x="17" y="142"/>
                  </a:lnTo>
                  <a:lnTo>
                    <a:pt x="17" y="133"/>
                  </a:lnTo>
                  <a:lnTo>
                    <a:pt x="8" y="142"/>
                  </a:lnTo>
                  <a:lnTo>
                    <a:pt x="17" y="133"/>
                  </a:lnTo>
                  <a:lnTo>
                    <a:pt x="8" y="133"/>
                  </a:lnTo>
                  <a:lnTo>
                    <a:pt x="17" y="124"/>
                  </a:lnTo>
                  <a:lnTo>
                    <a:pt x="17" y="124"/>
                  </a:lnTo>
                  <a:lnTo>
                    <a:pt x="17" y="124"/>
                  </a:lnTo>
                  <a:lnTo>
                    <a:pt x="17" y="124"/>
                  </a:lnTo>
                  <a:lnTo>
                    <a:pt x="26" y="115"/>
                  </a:lnTo>
                  <a:lnTo>
                    <a:pt x="17" y="115"/>
                  </a:lnTo>
                  <a:lnTo>
                    <a:pt x="17" y="115"/>
                  </a:lnTo>
                  <a:lnTo>
                    <a:pt x="26" y="115"/>
                  </a:lnTo>
                  <a:lnTo>
                    <a:pt x="26" y="115"/>
                  </a:lnTo>
                  <a:lnTo>
                    <a:pt x="26" y="107"/>
                  </a:lnTo>
                  <a:lnTo>
                    <a:pt x="26" y="98"/>
                  </a:lnTo>
                  <a:lnTo>
                    <a:pt x="17" y="98"/>
                  </a:lnTo>
                  <a:lnTo>
                    <a:pt x="35" y="98"/>
                  </a:lnTo>
                  <a:lnTo>
                    <a:pt x="35" y="89"/>
                  </a:lnTo>
                  <a:lnTo>
                    <a:pt x="35" y="80"/>
                  </a:lnTo>
                  <a:lnTo>
                    <a:pt x="35" y="80"/>
                  </a:lnTo>
                  <a:lnTo>
                    <a:pt x="26" y="80"/>
                  </a:lnTo>
                  <a:lnTo>
                    <a:pt x="35" y="80"/>
                  </a:lnTo>
                  <a:lnTo>
                    <a:pt x="35" y="80"/>
                  </a:lnTo>
                  <a:lnTo>
                    <a:pt x="44" y="71"/>
                  </a:lnTo>
                  <a:lnTo>
                    <a:pt x="44" y="71"/>
                  </a:lnTo>
                  <a:lnTo>
                    <a:pt x="44" y="71"/>
                  </a:lnTo>
                  <a:lnTo>
                    <a:pt x="44" y="62"/>
                  </a:lnTo>
                  <a:lnTo>
                    <a:pt x="52" y="62"/>
                  </a:lnTo>
                  <a:lnTo>
                    <a:pt x="52" y="54"/>
                  </a:lnTo>
                  <a:lnTo>
                    <a:pt x="52" y="54"/>
                  </a:lnTo>
                  <a:lnTo>
                    <a:pt x="52" y="45"/>
                  </a:lnTo>
                  <a:lnTo>
                    <a:pt x="52" y="36"/>
                  </a:lnTo>
                  <a:lnTo>
                    <a:pt x="52" y="45"/>
                  </a:lnTo>
                  <a:lnTo>
                    <a:pt x="52" y="45"/>
                  </a:lnTo>
                  <a:lnTo>
                    <a:pt x="52" y="36"/>
                  </a:lnTo>
                  <a:lnTo>
                    <a:pt x="52" y="36"/>
                  </a:lnTo>
                  <a:lnTo>
                    <a:pt x="52" y="36"/>
                  </a:lnTo>
                  <a:lnTo>
                    <a:pt x="52" y="36"/>
                  </a:lnTo>
                  <a:lnTo>
                    <a:pt x="52" y="27"/>
                  </a:lnTo>
                  <a:lnTo>
                    <a:pt x="61" y="27"/>
                  </a:lnTo>
                  <a:lnTo>
                    <a:pt x="61" y="27"/>
                  </a:lnTo>
                  <a:lnTo>
                    <a:pt x="70" y="18"/>
                  </a:lnTo>
                  <a:lnTo>
                    <a:pt x="70" y="18"/>
                  </a:lnTo>
                  <a:lnTo>
                    <a:pt x="61" y="18"/>
                  </a:lnTo>
                  <a:lnTo>
                    <a:pt x="149" y="9"/>
                  </a:lnTo>
                  <a:lnTo>
                    <a:pt x="202" y="0"/>
                  </a:lnTo>
                  <a:lnTo>
                    <a:pt x="202" y="0"/>
                  </a:lnTo>
                  <a:lnTo>
                    <a:pt x="202" y="9"/>
                  </a:lnTo>
                  <a:lnTo>
                    <a:pt x="211" y="9"/>
                  </a:lnTo>
                  <a:lnTo>
                    <a:pt x="202" y="248"/>
                  </a:lnTo>
                  <a:lnTo>
                    <a:pt x="220" y="372"/>
                  </a:lnTo>
                  <a:lnTo>
                    <a:pt x="220" y="372"/>
                  </a:lnTo>
                  <a:lnTo>
                    <a:pt x="220" y="372"/>
                  </a:lnTo>
                  <a:lnTo>
                    <a:pt x="202" y="372"/>
                  </a:lnTo>
                  <a:lnTo>
                    <a:pt x="202" y="372"/>
                  </a:lnTo>
                  <a:lnTo>
                    <a:pt x="202" y="372"/>
                  </a:lnTo>
                  <a:lnTo>
                    <a:pt x="193" y="372"/>
                  </a:lnTo>
                  <a:lnTo>
                    <a:pt x="193" y="372"/>
                  </a:lnTo>
                  <a:lnTo>
                    <a:pt x="184" y="372"/>
                  </a:lnTo>
                  <a:lnTo>
                    <a:pt x="193" y="372"/>
                  </a:lnTo>
                  <a:lnTo>
                    <a:pt x="184" y="372"/>
                  </a:lnTo>
                  <a:lnTo>
                    <a:pt x="176" y="372"/>
                  </a:lnTo>
                  <a:lnTo>
                    <a:pt x="167" y="381"/>
                  </a:lnTo>
                  <a:lnTo>
                    <a:pt x="158" y="381"/>
                  </a:lnTo>
                  <a:lnTo>
                    <a:pt x="158" y="381"/>
                  </a:lnTo>
                  <a:lnTo>
                    <a:pt x="158" y="381"/>
                  </a:lnTo>
                  <a:lnTo>
                    <a:pt x="158" y="381"/>
                  </a:lnTo>
                  <a:lnTo>
                    <a:pt x="158" y="381"/>
                  </a:lnTo>
                  <a:lnTo>
                    <a:pt x="149" y="390"/>
                  </a:lnTo>
                  <a:lnTo>
                    <a:pt x="149" y="390"/>
                  </a:lnTo>
                  <a:lnTo>
                    <a:pt x="149" y="390"/>
                  </a:lnTo>
                  <a:lnTo>
                    <a:pt x="140" y="390"/>
                  </a:lnTo>
                  <a:lnTo>
                    <a:pt x="140" y="390"/>
                  </a:lnTo>
                  <a:lnTo>
                    <a:pt x="140" y="381"/>
                  </a:lnTo>
                  <a:lnTo>
                    <a:pt x="140" y="381"/>
                  </a:lnTo>
                  <a:lnTo>
                    <a:pt x="132" y="381"/>
                  </a:lnTo>
                  <a:lnTo>
                    <a:pt x="132" y="372"/>
                  </a:lnTo>
                  <a:lnTo>
                    <a:pt x="123" y="363"/>
                  </a:lnTo>
                  <a:lnTo>
                    <a:pt x="123" y="363"/>
                  </a:lnTo>
                  <a:lnTo>
                    <a:pt x="123" y="354"/>
                  </a:lnTo>
                  <a:lnTo>
                    <a:pt x="123" y="345"/>
                  </a:lnTo>
                  <a:lnTo>
                    <a:pt x="123" y="336"/>
                  </a:lnTo>
                  <a:lnTo>
                    <a:pt x="123" y="328"/>
                  </a:lnTo>
                  <a:lnTo>
                    <a:pt x="123" y="328"/>
                  </a:lnTo>
                  <a:lnTo>
                    <a:pt x="61" y="336"/>
                  </a:lnTo>
                  <a:lnTo>
                    <a:pt x="0" y="336"/>
                  </a:lnTo>
                  <a:lnTo>
                    <a:pt x="0" y="336"/>
                  </a:lnTo>
                  <a:lnTo>
                    <a:pt x="0" y="328"/>
                  </a:lnTo>
                  <a:lnTo>
                    <a:pt x="0" y="319"/>
                  </a:lnTo>
                  <a:lnTo>
                    <a:pt x="0" y="319"/>
                  </a:lnTo>
                  <a:lnTo>
                    <a:pt x="0" y="319"/>
                  </a:lnTo>
                  <a:lnTo>
                    <a:pt x="8" y="310"/>
                  </a:lnTo>
                  <a:lnTo>
                    <a:pt x="0" y="310"/>
                  </a:lnTo>
                  <a:lnTo>
                    <a:pt x="8" y="310"/>
                  </a:lnTo>
                  <a:lnTo>
                    <a:pt x="0" y="292"/>
                  </a:lnTo>
                  <a:lnTo>
                    <a:pt x="8" y="292"/>
                  </a:lnTo>
                  <a:lnTo>
                    <a:pt x="8" y="292"/>
                  </a:lnTo>
                  <a:lnTo>
                    <a:pt x="8" y="292"/>
                  </a:lnTo>
                  <a:lnTo>
                    <a:pt x="8" y="283"/>
                  </a:lnTo>
                  <a:lnTo>
                    <a:pt x="8" y="283"/>
                  </a:lnTo>
                  <a:lnTo>
                    <a:pt x="17" y="275"/>
                  </a:lnTo>
                  <a:lnTo>
                    <a:pt x="8" y="275"/>
                  </a:lnTo>
                  <a:lnTo>
                    <a:pt x="17" y="266"/>
                  </a:lnTo>
                  <a:lnTo>
                    <a:pt x="17" y="266"/>
                  </a:lnTo>
                  <a:lnTo>
                    <a:pt x="35" y="257"/>
                  </a:lnTo>
                  <a:lnTo>
                    <a:pt x="26" y="257"/>
                  </a:lnTo>
                  <a:lnTo>
                    <a:pt x="26" y="248"/>
                  </a:lnTo>
                  <a:lnTo>
                    <a:pt x="26" y="248"/>
                  </a:lnTo>
                  <a:lnTo>
                    <a:pt x="35" y="248"/>
                  </a:lnTo>
                  <a:lnTo>
                    <a:pt x="35" y="239"/>
                  </a:lnTo>
                  <a:lnTo>
                    <a:pt x="26" y="248"/>
                  </a:lnTo>
                  <a:lnTo>
                    <a:pt x="26" y="239"/>
                  </a:lnTo>
                  <a:lnTo>
                    <a:pt x="26" y="239"/>
                  </a:lnTo>
                  <a:lnTo>
                    <a:pt x="35" y="239"/>
                  </a:lnTo>
                  <a:lnTo>
                    <a:pt x="35" y="230"/>
                  </a:lnTo>
                  <a:lnTo>
                    <a:pt x="44" y="230"/>
                  </a:lnTo>
                  <a:lnTo>
                    <a:pt x="44" y="230"/>
                  </a:lnTo>
                  <a:lnTo>
                    <a:pt x="44" y="230"/>
                  </a:lnTo>
                  <a:lnTo>
                    <a:pt x="35" y="230"/>
                  </a:lnTo>
                  <a:lnTo>
                    <a:pt x="35" y="222"/>
                  </a:lnTo>
                  <a:lnTo>
                    <a:pt x="26" y="222"/>
                  </a:lnTo>
                  <a:lnTo>
                    <a:pt x="26" y="213"/>
                  </a:lnTo>
                  <a:lnTo>
                    <a:pt x="26" y="213"/>
                  </a:lnTo>
                  <a:lnTo>
                    <a:pt x="35" y="222"/>
                  </a:lnTo>
                  <a:lnTo>
                    <a:pt x="26" y="213"/>
                  </a:lnTo>
                  <a:lnTo>
                    <a:pt x="35" y="204"/>
                  </a:lnTo>
                  <a:lnTo>
                    <a:pt x="26" y="213"/>
                  </a:lnTo>
                  <a:lnTo>
                    <a:pt x="26" y="204"/>
                  </a:lnTo>
                  <a:lnTo>
                    <a:pt x="26" y="195"/>
                  </a:lnTo>
                  <a:lnTo>
                    <a:pt x="26" y="195"/>
                  </a:lnTo>
                  <a:lnTo>
                    <a:pt x="17" y="195"/>
                  </a:lnTo>
                  <a:lnTo>
                    <a:pt x="26" y="186"/>
                  </a:lnTo>
                  <a:lnTo>
                    <a:pt x="26" y="177"/>
                  </a:lnTo>
                  <a:lnTo>
                    <a:pt x="17" y="177"/>
                  </a:lnTo>
                  <a:lnTo>
                    <a:pt x="17" y="186"/>
                  </a:lnTo>
                  <a:lnTo>
                    <a:pt x="17" y="177"/>
                  </a:lnTo>
                  <a:lnTo>
                    <a:pt x="17" y="177"/>
                  </a:lnTo>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6" name="Google Shape;156;p3"/>
            <p:cNvSpPr/>
            <p:nvPr/>
          </p:nvSpPr>
          <p:spPr>
            <a:xfrm>
              <a:off x="8167897" y="2999478"/>
              <a:ext cx="10943" cy="1217"/>
            </a:xfrm>
            <a:prstGeom prst="rect">
              <a:avLst/>
            </a:prstGeom>
            <a:solidFill>
              <a:schemeClr val="lt1"/>
            </a:solidFill>
            <a:ln cap="flat" cmpd="sng" w="9525">
              <a:solidFill>
                <a:srgbClr val="BFBFBF"/>
              </a:solidFill>
              <a:prstDash val="solid"/>
              <a:miter lim="800000"/>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7" name="Google Shape;157;p3"/>
            <p:cNvSpPr/>
            <p:nvPr/>
          </p:nvSpPr>
          <p:spPr>
            <a:xfrm>
              <a:off x="8167897" y="2999478"/>
              <a:ext cx="10943" cy="1217"/>
            </a:xfrm>
            <a:prstGeom prst="rect">
              <a:avLst/>
            </a:prstGeom>
            <a:solidFill>
              <a:schemeClr val="lt1"/>
            </a:solidFill>
            <a:ln cap="flat" cmpd="sng" w="9525">
              <a:solidFill>
                <a:srgbClr val="BFBFBF"/>
              </a:solidFill>
              <a:prstDash val="solid"/>
              <a:miter lim="800000"/>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8" name="Google Shape;158;p3"/>
            <p:cNvSpPr/>
            <p:nvPr/>
          </p:nvSpPr>
          <p:spPr>
            <a:xfrm>
              <a:off x="8221397" y="2978809"/>
              <a:ext cx="10943" cy="1217"/>
            </a:xfrm>
            <a:custGeom>
              <a:rect b="b" l="l" r="r" t="t"/>
              <a:pathLst>
                <a:path extrusionOk="0" h="120000" w="9">
                  <a:moveTo>
                    <a:pt x="0" y="0"/>
                  </a:moveTo>
                  <a:lnTo>
                    <a:pt x="9" y="0"/>
                  </a:lnTo>
                  <a:lnTo>
                    <a:pt x="0" y="0"/>
                  </a:lnTo>
                  <a:lnTo>
                    <a:pt x="0" y="0"/>
                  </a:lnTo>
                  <a:lnTo>
                    <a:pt x="0"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59" name="Google Shape;159;p3"/>
            <p:cNvSpPr/>
            <p:nvPr/>
          </p:nvSpPr>
          <p:spPr>
            <a:xfrm>
              <a:off x="8221397" y="2978809"/>
              <a:ext cx="10943" cy="1217"/>
            </a:xfrm>
            <a:custGeom>
              <a:rect b="b" l="l" r="r" t="t"/>
              <a:pathLst>
                <a:path extrusionOk="0" h="120000" w="9">
                  <a:moveTo>
                    <a:pt x="0" y="0"/>
                  </a:moveTo>
                  <a:lnTo>
                    <a:pt x="9" y="0"/>
                  </a:lnTo>
                  <a:lnTo>
                    <a:pt x="0" y="0"/>
                  </a:lnTo>
                  <a:lnTo>
                    <a:pt x="0" y="0"/>
                  </a:lnTo>
                  <a:lnTo>
                    <a:pt x="0"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0" name="Google Shape;160;p3"/>
            <p:cNvSpPr/>
            <p:nvPr/>
          </p:nvSpPr>
          <p:spPr>
            <a:xfrm>
              <a:off x="7514966" y="1161060"/>
              <a:ext cx="503378" cy="570252"/>
            </a:xfrm>
            <a:custGeom>
              <a:rect b="b" l="l" r="r" t="t"/>
              <a:pathLst>
                <a:path extrusionOk="0" h="469" w="414">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1" name="Google Shape;161;p3"/>
            <p:cNvSpPr/>
            <p:nvPr/>
          </p:nvSpPr>
          <p:spPr>
            <a:xfrm>
              <a:off x="7514966" y="1161060"/>
              <a:ext cx="503378" cy="570252"/>
            </a:xfrm>
            <a:custGeom>
              <a:rect b="b" l="l" r="r" t="t"/>
              <a:pathLst>
                <a:path extrusionOk="0" h="469" w="414">
                  <a:moveTo>
                    <a:pt x="9" y="36"/>
                  </a:moveTo>
                  <a:lnTo>
                    <a:pt x="71" y="36"/>
                  </a:lnTo>
                  <a:lnTo>
                    <a:pt x="115" y="36"/>
                  </a:lnTo>
                  <a:lnTo>
                    <a:pt x="115" y="27"/>
                  </a:lnTo>
                  <a:lnTo>
                    <a:pt x="115" y="0"/>
                  </a:lnTo>
                  <a:lnTo>
                    <a:pt x="115" y="0"/>
                  </a:lnTo>
                  <a:lnTo>
                    <a:pt x="123" y="9"/>
                  </a:lnTo>
                  <a:lnTo>
                    <a:pt x="132" y="9"/>
                  </a:lnTo>
                  <a:lnTo>
                    <a:pt x="132" y="27"/>
                  </a:lnTo>
                  <a:lnTo>
                    <a:pt x="141" y="45"/>
                  </a:lnTo>
                  <a:lnTo>
                    <a:pt x="141" y="45"/>
                  </a:lnTo>
                  <a:lnTo>
                    <a:pt x="141" y="53"/>
                  </a:lnTo>
                  <a:lnTo>
                    <a:pt x="150" y="53"/>
                  </a:lnTo>
                  <a:lnTo>
                    <a:pt x="159" y="53"/>
                  </a:lnTo>
                  <a:lnTo>
                    <a:pt x="159" y="53"/>
                  </a:lnTo>
                  <a:lnTo>
                    <a:pt x="185" y="62"/>
                  </a:lnTo>
                  <a:lnTo>
                    <a:pt x="185" y="62"/>
                  </a:lnTo>
                  <a:lnTo>
                    <a:pt x="194" y="71"/>
                  </a:lnTo>
                  <a:lnTo>
                    <a:pt x="203" y="62"/>
                  </a:lnTo>
                  <a:lnTo>
                    <a:pt x="203" y="62"/>
                  </a:lnTo>
                  <a:lnTo>
                    <a:pt x="211" y="62"/>
                  </a:lnTo>
                  <a:lnTo>
                    <a:pt x="211" y="62"/>
                  </a:lnTo>
                  <a:lnTo>
                    <a:pt x="211" y="62"/>
                  </a:lnTo>
                  <a:lnTo>
                    <a:pt x="220" y="53"/>
                  </a:lnTo>
                  <a:lnTo>
                    <a:pt x="229" y="53"/>
                  </a:lnTo>
                  <a:lnTo>
                    <a:pt x="247" y="62"/>
                  </a:lnTo>
                  <a:lnTo>
                    <a:pt x="247" y="71"/>
                  </a:lnTo>
                  <a:lnTo>
                    <a:pt x="255" y="71"/>
                  </a:lnTo>
                  <a:lnTo>
                    <a:pt x="255" y="71"/>
                  </a:lnTo>
                  <a:lnTo>
                    <a:pt x="255" y="80"/>
                  </a:lnTo>
                  <a:lnTo>
                    <a:pt x="264" y="80"/>
                  </a:lnTo>
                  <a:lnTo>
                    <a:pt x="264" y="89"/>
                  </a:lnTo>
                  <a:lnTo>
                    <a:pt x="264" y="80"/>
                  </a:lnTo>
                  <a:lnTo>
                    <a:pt x="273" y="80"/>
                  </a:lnTo>
                  <a:lnTo>
                    <a:pt x="282" y="80"/>
                  </a:lnTo>
                  <a:lnTo>
                    <a:pt x="282" y="80"/>
                  </a:lnTo>
                  <a:lnTo>
                    <a:pt x="299" y="89"/>
                  </a:lnTo>
                  <a:lnTo>
                    <a:pt x="299" y="98"/>
                  </a:lnTo>
                  <a:lnTo>
                    <a:pt x="308" y="98"/>
                  </a:lnTo>
                  <a:lnTo>
                    <a:pt x="317" y="98"/>
                  </a:lnTo>
                  <a:lnTo>
                    <a:pt x="326" y="98"/>
                  </a:lnTo>
                  <a:lnTo>
                    <a:pt x="326" y="89"/>
                  </a:lnTo>
                  <a:lnTo>
                    <a:pt x="335" y="80"/>
                  </a:lnTo>
                  <a:lnTo>
                    <a:pt x="343" y="80"/>
                  </a:lnTo>
                  <a:lnTo>
                    <a:pt x="343" y="89"/>
                  </a:lnTo>
                  <a:lnTo>
                    <a:pt x="343" y="89"/>
                  </a:lnTo>
                  <a:lnTo>
                    <a:pt x="352" y="89"/>
                  </a:lnTo>
                  <a:lnTo>
                    <a:pt x="352" y="89"/>
                  </a:lnTo>
                  <a:lnTo>
                    <a:pt x="361" y="89"/>
                  </a:lnTo>
                  <a:lnTo>
                    <a:pt x="370" y="89"/>
                  </a:lnTo>
                  <a:lnTo>
                    <a:pt x="370" y="89"/>
                  </a:lnTo>
                  <a:lnTo>
                    <a:pt x="387" y="89"/>
                  </a:lnTo>
                  <a:lnTo>
                    <a:pt x="387" y="98"/>
                  </a:lnTo>
                  <a:lnTo>
                    <a:pt x="387" y="98"/>
                  </a:lnTo>
                  <a:lnTo>
                    <a:pt x="396" y="98"/>
                  </a:lnTo>
                  <a:lnTo>
                    <a:pt x="396" y="98"/>
                  </a:lnTo>
                  <a:lnTo>
                    <a:pt x="414" y="98"/>
                  </a:lnTo>
                  <a:lnTo>
                    <a:pt x="405" y="98"/>
                  </a:lnTo>
                  <a:lnTo>
                    <a:pt x="405" y="106"/>
                  </a:lnTo>
                  <a:lnTo>
                    <a:pt x="396" y="106"/>
                  </a:lnTo>
                  <a:lnTo>
                    <a:pt x="379" y="115"/>
                  </a:lnTo>
                  <a:lnTo>
                    <a:pt x="379" y="115"/>
                  </a:lnTo>
                  <a:lnTo>
                    <a:pt x="361" y="124"/>
                  </a:lnTo>
                  <a:lnTo>
                    <a:pt x="352" y="133"/>
                  </a:lnTo>
                  <a:lnTo>
                    <a:pt x="335" y="151"/>
                  </a:lnTo>
                  <a:lnTo>
                    <a:pt x="326" y="160"/>
                  </a:lnTo>
                  <a:lnTo>
                    <a:pt x="308" y="168"/>
                  </a:lnTo>
                  <a:lnTo>
                    <a:pt x="308" y="177"/>
                  </a:lnTo>
                  <a:lnTo>
                    <a:pt x="308" y="177"/>
                  </a:lnTo>
                  <a:lnTo>
                    <a:pt x="299" y="186"/>
                  </a:lnTo>
                  <a:lnTo>
                    <a:pt x="282" y="195"/>
                  </a:lnTo>
                  <a:lnTo>
                    <a:pt x="282" y="204"/>
                  </a:lnTo>
                  <a:lnTo>
                    <a:pt x="282" y="204"/>
                  </a:lnTo>
                  <a:lnTo>
                    <a:pt x="282" y="204"/>
                  </a:lnTo>
                  <a:lnTo>
                    <a:pt x="273" y="213"/>
                  </a:lnTo>
                  <a:lnTo>
                    <a:pt x="273" y="213"/>
                  </a:lnTo>
                  <a:lnTo>
                    <a:pt x="273" y="248"/>
                  </a:lnTo>
                  <a:lnTo>
                    <a:pt x="273" y="257"/>
                  </a:lnTo>
                  <a:lnTo>
                    <a:pt x="273" y="257"/>
                  </a:lnTo>
                  <a:lnTo>
                    <a:pt x="264" y="266"/>
                  </a:lnTo>
                  <a:lnTo>
                    <a:pt x="247" y="274"/>
                  </a:lnTo>
                  <a:lnTo>
                    <a:pt x="247" y="274"/>
                  </a:lnTo>
                  <a:lnTo>
                    <a:pt x="247" y="283"/>
                  </a:lnTo>
                  <a:lnTo>
                    <a:pt x="247" y="283"/>
                  </a:lnTo>
                  <a:lnTo>
                    <a:pt x="247" y="292"/>
                  </a:lnTo>
                  <a:lnTo>
                    <a:pt x="247" y="301"/>
                  </a:lnTo>
                  <a:lnTo>
                    <a:pt x="255" y="301"/>
                  </a:lnTo>
                  <a:lnTo>
                    <a:pt x="255" y="310"/>
                  </a:lnTo>
                  <a:lnTo>
                    <a:pt x="255" y="319"/>
                  </a:lnTo>
                  <a:lnTo>
                    <a:pt x="255" y="328"/>
                  </a:lnTo>
                  <a:lnTo>
                    <a:pt x="247" y="336"/>
                  </a:lnTo>
                  <a:lnTo>
                    <a:pt x="255" y="345"/>
                  </a:lnTo>
                  <a:lnTo>
                    <a:pt x="255" y="354"/>
                  </a:lnTo>
                  <a:lnTo>
                    <a:pt x="247" y="363"/>
                  </a:lnTo>
                  <a:lnTo>
                    <a:pt x="255" y="372"/>
                  </a:lnTo>
                  <a:lnTo>
                    <a:pt x="264" y="372"/>
                  </a:lnTo>
                  <a:lnTo>
                    <a:pt x="273" y="372"/>
                  </a:lnTo>
                  <a:lnTo>
                    <a:pt x="282" y="381"/>
                  </a:lnTo>
                  <a:lnTo>
                    <a:pt x="282" y="381"/>
                  </a:lnTo>
                  <a:lnTo>
                    <a:pt x="282" y="389"/>
                  </a:lnTo>
                  <a:lnTo>
                    <a:pt x="291" y="389"/>
                  </a:lnTo>
                  <a:lnTo>
                    <a:pt x="299" y="389"/>
                  </a:lnTo>
                  <a:lnTo>
                    <a:pt x="308" y="407"/>
                  </a:lnTo>
                  <a:lnTo>
                    <a:pt x="317" y="416"/>
                  </a:lnTo>
                  <a:lnTo>
                    <a:pt x="326" y="416"/>
                  </a:lnTo>
                  <a:lnTo>
                    <a:pt x="326" y="416"/>
                  </a:lnTo>
                  <a:lnTo>
                    <a:pt x="335" y="416"/>
                  </a:lnTo>
                  <a:lnTo>
                    <a:pt x="335" y="425"/>
                  </a:lnTo>
                  <a:lnTo>
                    <a:pt x="343" y="434"/>
                  </a:lnTo>
                  <a:lnTo>
                    <a:pt x="343" y="442"/>
                  </a:lnTo>
                  <a:lnTo>
                    <a:pt x="343" y="451"/>
                  </a:lnTo>
                  <a:lnTo>
                    <a:pt x="343" y="451"/>
                  </a:lnTo>
                  <a:lnTo>
                    <a:pt x="343" y="460"/>
                  </a:lnTo>
                  <a:lnTo>
                    <a:pt x="291" y="460"/>
                  </a:lnTo>
                  <a:lnTo>
                    <a:pt x="203" y="460"/>
                  </a:lnTo>
                  <a:lnTo>
                    <a:pt x="106" y="469"/>
                  </a:lnTo>
                  <a:lnTo>
                    <a:pt x="44" y="469"/>
                  </a:lnTo>
                  <a:lnTo>
                    <a:pt x="44" y="328"/>
                  </a:lnTo>
                  <a:lnTo>
                    <a:pt x="44" y="319"/>
                  </a:lnTo>
                  <a:lnTo>
                    <a:pt x="35" y="319"/>
                  </a:lnTo>
                  <a:lnTo>
                    <a:pt x="35" y="319"/>
                  </a:lnTo>
                  <a:lnTo>
                    <a:pt x="27" y="301"/>
                  </a:lnTo>
                  <a:lnTo>
                    <a:pt x="27" y="301"/>
                  </a:lnTo>
                  <a:lnTo>
                    <a:pt x="27" y="301"/>
                  </a:lnTo>
                  <a:lnTo>
                    <a:pt x="27" y="292"/>
                  </a:lnTo>
                  <a:lnTo>
                    <a:pt x="35" y="292"/>
                  </a:lnTo>
                  <a:lnTo>
                    <a:pt x="35" y="283"/>
                  </a:lnTo>
                  <a:lnTo>
                    <a:pt x="44" y="274"/>
                  </a:lnTo>
                  <a:lnTo>
                    <a:pt x="44" y="266"/>
                  </a:lnTo>
                  <a:lnTo>
                    <a:pt x="44" y="266"/>
                  </a:lnTo>
                  <a:lnTo>
                    <a:pt x="35" y="257"/>
                  </a:lnTo>
                  <a:lnTo>
                    <a:pt x="35" y="248"/>
                  </a:lnTo>
                  <a:lnTo>
                    <a:pt x="35" y="239"/>
                  </a:lnTo>
                  <a:lnTo>
                    <a:pt x="35" y="230"/>
                  </a:lnTo>
                  <a:lnTo>
                    <a:pt x="27" y="230"/>
                  </a:lnTo>
                  <a:lnTo>
                    <a:pt x="27" y="221"/>
                  </a:lnTo>
                  <a:lnTo>
                    <a:pt x="27" y="221"/>
                  </a:lnTo>
                  <a:lnTo>
                    <a:pt x="27" y="204"/>
                  </a:lnTo>
                  <a:lnTo>
                    <a:pt x="27" y="195"/>
                  </a:lnTo>
                  <a:lnTo>
                    <a:pt x="27" y="186"/>
                  </a:lnTo>
                  <a:lnTo>
                    <a:pt x="27" y="186"/>
                  </a:lnTo>
                  <a:lnTo>
                    <a:pt x="27" y="168"/>
                  </a:lnTo>
                  <a:lnTo>
                    <a:pt x="27" y="160"/>
                  </a:lnTo>
                  <a:lnTo>
                    <a:pt x="27" y="160"/>
                  </a:lnTo>
                  <a:lnTo>
                    <a:pt x="27" y="151"/>
                  </a:lnTo>
                  <a:lnTo>
                    <a:pt x="27" y="151"/>
                  </a:lnTo>
                  <a:lnTo>
                    <a:pt x="27" y="133"/>
                  </a:lnTo>
                  <a:lnTo>
                    <a:pt x="18" y="124"/>
                  </a:lnTo>
                  <a:lnTo>
                    <a:pt x="18" y="115"/>
                  </a:lnTo>
                  <a:lnTo>
                    <a:pt x="9" y="98"/>
                  </a:lnTo>
                  <a:lnTo>
                    <a:pt x="9" y="98"/>
                  </a:lnTo>
                  <a:lnTo>
                    <a:pt x="9" y="89"/>
                  </a:lnTo>
                  <a:lnTo>
                    <a:pt x="9" y="80"/>
                  </a:lnTo>
                  <a:lnTo>
                    <a:pt x="9" y="80"/>
                  </a:lnTo>
                  <a:lnTo>
                    <a:pt x="9" y="71"/>
                  </a:lnTo>
                  <a:lnTo>
                    <a:pt x="9" y="62"/>
                  </a:lnTo>
                  <a:lnTo>
                    <a:pt x="9" y="53"/>
                  </a:lnTo>
                  <a:lnTo>
                    <a:pt x="9" y="36"/>
                  </a:lnTo>
                  <a:lnTo>
                    <a:pt x="0" y="36"/>
                  </a:lnTo>
                  <a:lnTo>
                    <a:pt x="0" y="36"/>
                  </a:lnTo>
                  <a:lnTo>
                    <a:pt x="9" y="36"/>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2" name="Google Shape;162;p3"/>
            <p:cNvSpPr/>
            <p:nvPr/>
          </p:nvSpPr>
          <p:spPr>
            <a:xfrm>
              <a:off x="8189786" y="1516095"/>
              <a:ext cx="20670" cy="53500"/>
            </a:xfrm>
            <a:custGeom>
              <a:rect b="b" l="l" r="r" t="t"/>
              <a:pathLst>
                <a:path extrusionOk="0" h="44" w="17">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3" name="Google Shape;163;p3"/>
            <p:cNvSpPr/>
            <p:nvPr/>
          </p:nvSpPr>
          <p:spPr>
            <a:xfrm>
              <a:off x="8189786" y="1516095"/>
              <a:ext cx="20670" cy="53500"/>
            </a:xfrm>
            <a:custGeom>
              <a:rect b="b" l="l" r="r" t="t"/>
              <a:pathLst>
                <a:path extrusionOk="0" h="44" w="17">
                  <a:moveTo>
                    <a:pt x="0" y="27"/>
                  </a:moveTo>
                  <a:lnTo>
                    <a:pt x="0" y="27"/>
                  </a:lnTo>
                  <a:lnTo>
                    <a:pt x="0" y="18"/>
                  </a:lnTo>
                  <a:lnTo>
                    <a:pt x="8" y="9"/>
                  </a:lnTo>
                  <a:lnTo>
                    <a:pt x="8" y="9"/>
                  </a:lnTo>
                  <a:lnTo>
                    <a:pt x="17" y="0"/>
                  </a:lnTo>
                  <a:lnTo>
                    <a:pt x="17" y="9"/>
                  </a:lnTo>
                  <a:lnTo>
                    <a:pt x="8" y="18"/>
                  </a:lnTo>
                  <a:lnTo>
                    <a:pt x="17" y="18"/>
                  </a:lnTo>
                  <a:lnTo>
                    <a:pt x="8" y="27"/>
                  </a:lnTo>
                  <a:lnTo>
                    <a:pt x="8" y="36"/>
                  </a:lnTo>
                  <a:lnTo>
                    <a:pt x="8" y="36"/>
                  </a:lnTo>
                  <a:lnTo>
                    <a:pt x="0" y="44"/>
                  </a:lnTo>
                  <a:lnTo>
                    <a:pt x="0" y="44"/>
                  </a:lnTo>
                  <a:lnTo>
                    <a:pt x="0" y="36"/>
                  </a:lnTo>
                  <a:lnTo>
                    <a:pt x="0" y="27"/>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4" name="Google Shape;164;p3"/>
            <p:cNvSpPr/>
            <p:nvPr/>
          </p:nvSpPr>
          <p:spPr>
            <a:xfrm>
              <a:off x="8253009" y="1451654"/>
              <a:ext cx="300324" cy="408538"/>
            </a:xfrm>
            <a:custGeom>
              <a:rect b="b" l="l" r="r" t="t"/>
              <a:pathLst>
                <a:path extrusionOk="0" h="336" w="247">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5" name="Google Shape;165;p3"/>
            <p:cNvSpPr/>
            <p:nvPr/>
          </p:nvSpPr>
          <p:spPr>
            <a:xfrm>
              <a:off x="8253009" y="1451654"/>
              <a:ext cx="300324" cy="408538"/>
            </a:xfrm>
            <a:custGeom>
              <a:rect b="b" l="l" r="r" t="t"/>
              <a:pathLst>
                <a:path extrusionOk="0" h="336" w="247">
                  <a:moveTo>
                    <a:pt x="0" y="336"/>
                  </a:moveTo>
                  <a:lnTo>
                    <a:pt x="0" y="336"/>
                  </a:lnTo>
                  <a:lnTo>
                    <a:pt x="9" y="327"/>
                  </a:lnTo>
                  <a:lnTo>
                    <a:pt x="9" y="318"/>
                  </a:lnTo>
                  <a:lnTo>
                    <a:pt x="18" y="318"/>
                  </a:lnTo>
                  <a:lnTo>
                    <a:pt x="18" y="301"/>
                  </a:lnTo>
                  <a:lnTo>
                    <a:pt x="27" y="292"/>
                  </a:lnTo>
                  <a:lnTo>
                    <a:pt x="27" y="283"/>
                  </a:lnTo>
                  <a:lnTo>
                    <a:pt x="27" y="265"/>
                  </a:lnTo>
                  <a:lnTo>
                    <a:pt x="27" y="257"/>
                  </a:lnTo>
                  <a:lnTo>
                    <a:pt x="27" y="230"/>
                  </a:lnTo>
                  <a:lnTo>
                    <a:pt x="18" y="221"/>
                  </a:lnTo>
                  <a:lnTo>
                    <a:pt x="27" y="212"/>
                  </a:lnTo>
                  <a:lnTo>
                    <a:pt x="18" y="212"/>
                  </a:lnTo>
                  <a:lnTo>
                    <a:pt x="0" y="186"/>
                  </a:lnTo>
                  <a:lnTo>
                    <a:pt x="0" y="186"/>
                  </a:lnTo>
                  <a:lnTo>
                    <a:pt x="0" y="177"/>
                  </a:lnTo>
                  <a:lnTo>
                    <a:pt x="9" y="168"/>
                  </a:lnTo>
                  <a:lnTo>
                    <a:pt x="0" y="159"/>
                  </a:lnTo>
                  <a:lnTo>
                    <a:pt x="0" y="150"/>
                  </a:lnTo>
                  <a:lnTo>
                    <a:pt x="0" y="150"/>
                  </a:lnTo>
                  <a:lnTo>
                    <a:pt x="9" y="142"/>
                  </a:lnTo>
                  <a:lnTo>
                    <a:pt x="9" y="124"/>
                  </a:lnTo>
                  <a:lnTo>
                    <a:pt x="9" y="124"/>
                  </a:lnTo>
                  <a:lnTo>
                    <a:pt x="9" y="115"/>
                  </a:lnTo>
                  <a:lnTo>
                    <a:pt x="9" y="106"/>
                  </a:lnTo>
                  <a:lnTo>
                    <a:pt x="9" y="97"/>
                  </a:lnTo>
                  <a:lnTo>
                    <a:pt x="18" y="97"/>
                  </a:lnTo>
                  <a:lnTo>
                    <a:pt x="18" y="89"/>
                  </a:lnTo>
                  <a:lnTo>
                    <a:pt x="18" y="89"/>
                  </a:lnTo>
                  <a:lnTo>
                    <a:pt x="27" y="80"/>
                  </a:lnTo>
                  <a:lnTo>
                    <a:pt x="27" y="80"/>
                  </a:lnTo>
                  <a:lnTo>
                    <a:pt x="36" y="71"/>
                  </a:lnTo>
                  <a:lnTo>
                    <a:pt x="36" y="71"/>
                  </a:lnTo>
                  <a:lnTo>
                    <a:pt x="36" y="62"/>
                  </a:lnTo>
                  <a:lnTo>
                    <a:pt x="36" y="53"/>
                  </a:lnTo>
                  <a:lnTo>
                    <a:pt x="44" y="53"/>
                  </a:lnTo>
                  <a:lnTo>
                    <a:pt x="44" y="71"/>
                  </a:lnTo>
                  <a:lnTo>
                    <a:pt x="44" y="71"/>
                  </a:lnTo>
                  <a:lnTo>
                    <a:pt x="44" y="80"/>
                  </a:lnTo>
                  <a:lnTo>
                    <a:pt x="44" y="80"/>
                  </a:lnTo>
                  <a:lnTo>
                    <a:pt x="44" y="89"/>
                  </a:lnTo>
                  <a:lnTo>
                    <a:pt x="44" y="80"/>
                  </a:lnTo>
                  <a:lnTo>
                    <a:pt x="44" y="71"/>
                  </a:lnTo>
                  <a:lnTo>
                    <a:pt x="53" y="71"/>
                  </a:lnTo>
                  <a:lnTo>
                    <a:pt x="53" y="80"/>
                  </a:lnTo>
                  <a:lnTo>
                    <a:pt x="44" y="89"/>
                  </a:lnTo>
                  <a:lnTo>
                    <a:pt x="53" y="80"/>
                  </a:lnTo>
                  <a:lnTo>
                    <a:pt x="53" y="80"/>
                  </a:lnTo>
                  <a:lnTo>
                    <a:pt x="53" y="71"/>
                  </a:lnTo>
                  <a:lnTo>
                    <a:pt x="53" y="62"/>
                  </a:lnTo>
                  <a:lnTo>
                    <a:pt x="53" y="53"/>
                  </a:lnTo>
                  <a:lnTo>
                    <a:pt x="53" y="44"/>
                  </a:lnTo>
                  <a:lnTo>
                    <a:pt x="62" y="44"/>
                  </a:lnTo>
                  <a:lnTo>
                    <a:pt x="62" y="35"/>
                  </a:lnTo>
                  <a:lnTo>
                    <a:pt x="71" y="35"/>
                  </a:lnTo>
                  <a:lnTo>
                    <a:pt x="71" y="35"/>
                  </a:lnTo>
                  <a:lnTo>
                    <a:pt x="71" y="27"/>
                  </a:lnTo>
                  <a:lnTo>
                    <a:pt x="62" y="27"/>
                  </a:lnTo>
                  <a:lnTo>
                    <a:pt x="62" y="18"/>
                  </a:lnTo>
                  <a:lnTo>
                    <a:pt x="71" y="18"/>
                  </a:lnTo>
                  <a:lnTo>
                    <a:pt x="71" y="9"/>
                  </a:lnTo>
                  <a:lnTo>
                    <a:pt x="80" y="9"/>
                  </a:lnTo>
                  <a:lnTo>
                    <a:pt x="80" y="0"/>
                  </a:lnTo>
                  <a:lnTo>
                    <a:pt x="88" y="9"/>
                  </a:lnTo>
                  <a:lnTo>
                    <a:pt x="88" y="9"/>
                  </a:lnTo>
                  <a:lnTo>
                    <a:pt x="97" y="9"/>
                  </a:lnTo>
                  <a:lnTo>
                    <a:pt x="106" y="9"/>
                  </a:lnTo>
                  <a:lnTo>
                    <a:pt x="106" y="9"/>
                  </a:lnTo>
                  <a:lnTo>
                    <a:pt x="115" y="9"/>
                  </a:lnTo>
                  <a:lnTo>
                    <a:pt x="115" y="18"/>
                  </a:lnTo>
                  <a:lnTo>
                    <a:pt x="115" y="18"/>
                  </a:lnTo>
                  <a:lnTo>
                    <a:pt x="124" y="18"/>
                  </a:lnTo>
                  <a:lnTo>
                    <a:pt x="132" y="18"/>
                  </a:lnTo>
                  <a:lnTo>
                    <a:pt x="132" y="27"/>
                  </a:lnTo>
                  <a:lnTo>
                    <a:pt x="141" y="27"/>
                  </a:lnTo>
                  <a:lnTo>
                    <a:pt x="150" y="27"/>
                  </a:lnTo>
                  <a:lnTo>
                    <a:pt x="159" y="27"/>
                  </a:lnTo>
                  <a:lnTo>
                    <a:pt x="159" y="35"/>
                  </a:lnTo>
                  <a:lnTo>
                    <a:pt x="159" y="35"/>
                  </a:lnTo>
                  <a:lnTo>
                    <a:pt x="168" y="44"/>
                  </a:lnTo>
                  <a:lnTo>
                    <a:pt x="168" y="44"/>
                  </a:lnTo>
                  <a:lnTo>
                    <a:pt x="168" y="44"/>
                  </a:lnTo>
                  <a:lnTo>
                    <a:pt x="168" y="53"/>
                  </a:lnTo>
                  <a:lnTo>
                    <a:pt x="159" y="53"/>
                  </a:lnTo>
                  <a:lnTo>
                    <a:pt x="168" y="62"/>
                  </a:lnTo>
                  <a:lnTo>
                    <a:pt x="168" y="62"/>
                  </a:lnTo>
                  <a:lnTo>
                    <a:pt x="176" y="71"/>
                  </a:lnTo>
                  <a:lnTo>
                    <a:pt x="176" y="80"/>
                  </a:lnTo>
                  <a:lnTo>
                    <a:pt x="176" y="89"/>
                  </a:lnTo>
                  <a:lnTo>
                    <a:pt x="176" y="106"/>
                  </a:lnTo>
                  <a:lnTo>
                    <a:pt x="168" y="106"/>
                  </a:lnTo>
                  <a:lnTo>
                    <a:pt x="168" y="115"/>
                  </a:lnTo>
                  <a:lnTo>
                    <a:pt x="168" y="115"/>
                  </a:lnTo>
                  <a:lnTo>
                    <a:pt x="168" y="124"/>
                  </a:lnTo>
                  <a:lnTo>
                    <a:pt x="159" y="133"/>
                  </a:lnTo>
                  <a:lnTo>
                    <a:pt x="159" y="133"/>
                  </a:lnTo>
                  <a:lnTo>
                    <a:pt x="150" y="142"/>
                  </a:lnTo>
                  <a:lnTo>
                    <a:pt x="150" y="150"/>
                  </a:lnTo>
                  <a:lnTo>
                    <a:pt x="150" y="159"/>
                  </a:lnTo>
                  <a:lnTo>
                    <a:pt x="159" y="168"/>
                  </a:lnTo>
                  <a:lnTo>
                    <a:pt x="159" y="168"/>
                  </a:lnTo>
                  <a:lnTo>
                    <a:pt x="168" y="168"/>
                  </a:lnTo>
                  <a:lnTo>
                    <a:pt x="168" y="159"/>
                  </a:lnTo>
                  <a:lnTo>
                    <a:pt x="168" y="159"/>
                  </a:lnTo>
                  <a:lnTo>
                    <a:pt x="176" y="150"/>
                  </a:lnTo>
                  <a:lnTo>
                    <a:pt x="176" y="142"/>
                  </a:lnTo>
                  <a:lnTo>
                    <a:pt x="176" y="142"/>
                  </a:lnTo>
                  <a:lnTo>
                    <a:pt x="185" y="142"/>
                  </a:lnTo>
                  <a:lnTo>
                    <a:pt x="185" y="133"/>
                  </a:lnTo>
                  <a:lnTo>
                    <a:pt x="194" y="133"/>
                  </a:lnTo>
                  <a:lnTo>
                    <a:pt x="203" y="124"/>
                  </a:lnTo>
                  <a:lnTo>
                    <a:pt x="203" y="124"/>
                  </a:lnTo>
                  <a:lnTo>
                    <a:pt x="212" y="124"/>
                  </a:lnTo>
                  <a:lnTo>
                    <a:pt x="212" y="133"/>
                  </a:lnTo>
                  <a:lnTo>
                    <a:pt x="220" y="142"/>
                  </a:lnTo>
                  <a:lnTo>
                    <a:pt x="229" y="159"/>
                  </a:lnTo>
                  <a:lnTo>
                    <a:pt x="229" y="168"/>
                  </a:lnTo>
                  <a:lnTo>
                    <a:pt x="229" y="177"/>
                  </a:lnTo>
                  <a:lnTo>
                    <a:pt x="238" y="186"/>
                  </a:lnTo>
                  <a:lnTo>
                    <a:pt x="238" y="195"/>
                  </a:lnTo>
                  <a:lnTo>
                    <a:pt x="247" y="203"/>
                  </a:lnTo>
                  <a:lnTo>
                    <a:pt x="247" y="203"/>
                  </a:lnTo>
                  <a:lnTo>
                    <a:pt x="247" y="203"/>
                  </a:lnTo>
                  <a:lnTo>
                    <a:pt x="238" y="212"/>
                  </a:lnTo>
                  <a:lnTo>
                    <a:pt x="238" y="221"/>
                  </a:lnTo>
                  <a:lnTo>
                    <a:pt x="247" y="221"/>
                  </a:lnTo>
                  <a:lnTo>
                    <a:pt x="238" y="230"/>
                  </a:lnTo>
                  <a:lnTo>
                    <a:pt x="238" y="239"/>
                  </a:lnTo>
                  <a:lnTo>
                    <a:pt x="238" y="239"/>
                  </a:lnTo>
                  <a:lnTo>
                    <a:pt x="238" y="239"/>
                  </a:lnTo>
                  <a:lnTo>
                    <a:pt x="238" y="230"/>
                  </a:lnTo>
                  <a:lnTo>
                    <a:pt x="229" y="230"/>
                  </a:lnTo>
                  <a:lnTo>
                    <a:pt x="229" y="230"/>
                  </a:lnTo>
                  <a:lnTo>
                    <a:pt x="229" y="239"/>
                  </a:lnTo>
                  <a:lnTo>
                    <a:pt x="220" y="239"/>
                  </a:lnTo>
                  <a:lnTo>
                    <a:pt x="220" y="257"/>
                  </a:lnTo>
                  <a:lnTo>
                    <a:pt x="220" y="257"/>
                  </a:lnTo>
                  <a:lnTo>
                    <a:pt x="212" y="265"/>
                  </a:lnTo>
                  <a:lnTo>
                    <a:pt x="212" y="265"/>
                  </a:lnTo>
                  <a:lnTo>
                    <a:pt x="212" y="265"/>
                  </a:lnTo>
                  <a:lnTo>
                    <a:pt x="212" y="274"/>
                  </a:lnTo>
                  <a:lnTo>
                    <a:pt x="212" y="283"/>
                  </a:lnTo>
                  <a:lnTo>
                    <a:pt x="203" y="301"/>
                  </a:lnTo>
                  <a:lnTo>
                    <a:pt x="194" y="310"/>
                  </a:lnTo>
                  <a:lnTo>
                    <a:pt x="176" y="318"/>
                  </a:lnTo>
                  <a:lnTo>
                    <a:pt x="124" y="327"/>
                  </a:lnTo>
                  <a:lnTo>
                    <a:pt x="115" y="318"/>
                  </a:lnTo>
                  <a:lnTo>
                    <a:pt x="36" y="327"/>
                  </a:lnTo>
                  <a:lnTo>
                    <a:pt x="0" y="336"/>
                  </a:lnTo>
                  <a:lnTo>
                    <a:pt x="0" y="336"/>
                  </a:lnTo>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6" name="Google Shape;166;p3"/>
            <p:cNvSpPr/>
            <p:nvPr/>
          </p:nvSpPr>
          <p:spPr>
            <a:xfrm>
              <a:off x="7975787" y="1344659"/>
              <a:ext cx="427992" cy="193326"/>
            </a:xfrm>
            <a:custGeom>
              <a:rect b="b" l="l" r="r" t="t"/>
              <a:pathLst>
                <a:path extrusionOk="0" h="159" w="352">
                  <a:moveTo>
                    <a:pt x="0" y="62"/>
                  </a:moveTo>
                  <a:lnTo>
                    <a:pt x="0" y="53"/>
                  </a:lnTo>
                  <a:lnTo>
                    <a:pt x="17" y="53"/>
                  </a:lnTo>
                  <a:lnTo>
                    <a:pt x="26" y="44"/>
                  </a:lnTo>
                  <a:lnTo>
                    <a:pt x="35" y="35"/>
                  </a:lnTo>
                  <a:lnTo>
                    <a:pt x="35" y="35"/>
                  </a:lnTo>
                  <a:lnTo>
                    <a:pt x="44" y="35"/>
                  </a:lnTo>
                  <a:lnTo>
                    <a:pt x="44" y="35"/>
                  </a:lnTo>
                  <a:lnTo>
                    <a:pt x="52" y="35"/>
                  </a:lnTo>
                  <a:lnTo>
                    <a:pt x="52" y="26"/>
                  </a:lnTo>
                  <a:lnTo>
                    <a:pt x="61" y="26"/>
                  </a:lnTo>
                  <a:lnTo>
                    <a:pt x="70" y="17"/>
                  </a:lnTo>
                  <a:lnTo>
                    <a:pt x="70" y="17"/>
                  </a:lnTo>
                  <a:lnTo>
                    <a:pt x="88" y="0"/>
                  </a:lnTo>
                  <a:lnTo>
                    <a:pt x="88" y="9"/>
                  </a:lnTo>
                  <a:lnTo>
                    <a:pt x="88" y="9"/>
                  </a:lnTo>
                  <a:lnTo>
                    <a:pt x="96" y="17"/>
                  </a:lnTo>
                  <a:lnTo>
                    <a:pt x="96" y="26"/>
                  </a:lnTo>
                  <a:lnTo>
                    <a:pt x="96" y="35"/>
                  </a:lnTo>
                  <a:lnTo>
                    <a:pt x="105" y="35"/>
                  </a:lnTo>
                  <a:lnTo>
                    <a:pt x="105" y="26"/>
                  </a:lnTo>
                  <a:lnTo>
                    <a:pt x="105" y="26"/>
                  </a:lnTo>
                  <a:lnTo>
                    <a:pt x="114" y="17"/>
                  </a:lnTo>
                  <a:lnTo>
                    <a:pt x="105" y="26"/>
                  </a:lnTo>
                  <a:lnTo>
                    <a:pt x="114" y="26"/>
                  </a:lnTo>
                  <a:lnTo>
                    <a:pt x="114" y="26"/>
                  </a:lnTo>
                  <a:lnTo>
                    <a:pt x="123" y="26"/>
                  </a:lnTo>
                  <a:lnTo>
                    <a:pt x="132" y="26"/>
                  </a:lnTo>
                  <a:lnTo>
                    <a:pt x="132" y="26"/>
                  </a:lnTo>
                  <a:lnTo>
                    <a:pt x="140" y="26"/>
                  </a:lnTo>
                  <a:lnTo>
                    <a:pt x="149" y="26"/>
                  </a:lnTo>
                  <a:lnTo>
                    <a:pt x="149" y="35"/>
                  </a:lnTo>
                  <a:lnTo>
                    <a:pt x="158" y="44"/>
                  </a:lnTo>
                  <a:lnTo>
                    <a:pt x="158" y="53"/>
                  </a:lnTo>
                  <a:lnTo>
                    <a:pt x="167" y="53"/>
                  </a:lnTo>
                  <a:lnTo>
                    <a:pt x="167" y="53"/>
                  </a:lnTo>
                  <a:lnTo>
                    <a:pt x="184" y="44"/>
                  </a:lnTo>
                  <a:lnTo>
                    <a:pt x="184" y="53"/>
                  </a:lnTo>
                  <a:lnTo>
                    <a:pt x="193" y="53"/>
                  </a:lnTo>
                  <a:lnTo>
                    <a:pt x="193" y="53"/>
                  </a:lnTo>
                  <a:lnTo>
                    <a:pt x="202" y="53"/>
                  </a:lnTo>
                  <a:lnTo>
                    <a:pt x="211" y="44"/>
                  </a:lnTo>
                  <a:lnTo>
                    <a:pt x="220" y="35"/>
                  </a:lnTo>
                  <a:lnTo>
                    <a:pt x="228" y="35"/>
                  </a:lnTo>
                  <a:lnTo>
                    <a:pt x="237" y="26"/>
                  </a:lnTo>
                  <a:lnTo>
                    <a:pt x="237" y="26"/>
                  </a:lnTo>
                  <a:lnTo>
                    <a:pt x="255" y="26"/>
                  </a:lnTo>
                  <a:lnTo>
                    <a:pt x="264" y="26"/>
                  </a:lnTo>
                  <a:lnTo>
                    <a:pt x="272" y="17"/>
                  </a:lnTo>
                  <a:lnTo>
                    <a:pt x="281" y="17"/>
                  </a:lnTo>
                  <a:lnTo>
                    <a:pt x="290" y="17"/>
                  </a:lnTo>
                  <a:lnTo>
                    <a:pt x="290" y="35"/>
                  </a:lnTo>
                  <a:lnTo>
                    <a:pt x="290" y="35"/>
                  </a:lnTo>
                  <a:lnTo>
                    <a:pt x="299" y="44"/>
                  </a:lnTo>
                  <a:lnTo>
                    <a:pt x="308" y="35"/>
                  </a:lnTo>
                  <a:lnTo>
                    <a:pt x="316" y="44"/>
                  </a:lnTo>
                  <a:lnTo>
                    <a:pt x="316" y="35"/>
                  </a:lnTo>
                  <a:lnTo>
                    <a:pt x="325" y="35"/>
                  </a:lnTo>
                  <a:lnTo>
                    <a:pt x="325" y="35"/>
                  </a:lnTo>
                  <a:lnTo>
                    <a:pt x="325" y="35"/>
                  </a:lnTo>
                  <a:lnTo>
                    <a:pt x="334" y="35"/>
                  </a:lnTo>
                  <a:lnTo>
                    <a:pt x="334" y="44"/>
                  </a:lnTo>
                  <a:lnTo>
                    <a:pt x="334" y="44"/>
                  </a:lnTo>
                  <a:lnTo>
                    <a:pt x="334" y="53"/>
                  </a:lnTo>
                  <a:lnTo>
                    <a:pt x="343" y="53"/>
                  </a:lnTo>
                  <a:lnTo>
                    <a:pt x="343" y="53"/>
                  </a:lnTo>
                  <a:lnTo>
                    <a:pt x="343" y="62"/>
                  </a:lnTo>
                  <a:lnTo>
                    <a:pt x="343" y="62"/>
                  </a:lnTo>
                  <a:lnTo>
                    <a:pt x="352" y="62"/>
                  </a:lnTo>
                  <a:lnTo>
                    <a:pt x="352" y="70"/>
                  </a:lnTo>
                  <a:lnTo>
                    <a:pt x="352" y="70"/>
                  </a:lnTo>
                  <a:lnTo>
                    <a:pt x="325" y="70"/>
                  </a:lnTo>
                  <a:lnTo>
                    <a:pt x="325" y="70"/>
                  </a:lnTo>
                  <a:lnTo>
                    <a:pt x="316" y="70"/>
                  </a:lnTo>
                  <a:lnTo>
                    <a:pt x="308" y="70"/>
                  </a:lnTo>
                  <a:lnTo>
                    <a:pt x="308" y="79"/>
                  </a:lnTo>
                  <a:lnTo>
                    <a:pt x="308" y="88"/>
                  </a:lnTo>
                  <a:lnTo>
                    <a:pt x="308" y="88"/>
                  </a:lnTo>
                  <a:lnTo>
                    <a:pt x="299" y="79"/>
                  </a:lnTo>
                  <a:lnTo>
                    <a:pt x="281" y="70"/>
                  </a:lnTo>
                  <a:lnTo>
                    <a:pt x="281" y="70"/>
                  </a:lnTo>
                  <a:lnTo>
                    <a:pt x="272" y="70"/>
                  </a:lnTo>
                  <a:lnTo>
                    <a:pt x="264" y="70"/>
                  </a:lnTo>
                  <a:lnTo>
                    <a:pt x="264" y="79"/>
                  </a:lnTo>
                  <a:lnTo>
                    <a:pt x="255" y="79"/>
                  </a:lnTo>
                  <a:lnTo>
                    <a:pt x="246" y="79"/>
                  </a:lnTo>
                  <a:lnTo>
                    <a:pt x="237" y="88"/>
                  </a:lnTo>
                  <a:lnTo>
                    <a:pt x="237" y="88"/>
                  </a:lnTo>
                  <a:lnTo>
                    <a:pt x="228" y="88"/>
                  </a:lnTo>
                  <a:lnTo>
                    <a:pt x="228" y="88"/>
                  </a:lnTo>
                  <a:lnTo>
                    <a:pt x="220" y="97"/>
                  </a:lnTo>
                  <a:lnTo>
                    <a:pt x="220" y="97"/>
                  </a:lnTo>
                  <a:lnTo>
                    <a:pt x="220" y="106"/>
                  </a:lnTo>
                  <a:lnTo>
                    <a:pt x="211" y="106"/>
                  </a:lnTo>
                  <a:lnTo>
                    <a:pt x="211" y="115"/>
                  </a:lnTo>
                  <a:lnTo>
                    <a:pt x="202" y="115"/>
                  </a:lnTo>
                  <a:lnTo>
                    <a:pt x="211" y="106"/>
                  </a:lnTo>
                  <a:lnTo>
                    <a:pt x="211" y="106"/>
                  </a:lnTo>
                  <a:lnTo>
                    <a:pt x="211" y="97"/>
                  </a:lnTo>
                  <a:lnTo>
                    <a:pt x="211" y="97"/>
                  </a:lnTo>
                  <a:lnTo>
                    <a:pt x="202" y="97"/>
                  </a:lnTo>
                  <a:lnTo>
                    <a:pt x="193" y="106"/>
                  </a:lnTo>
                  <a:lnTo>
                    <a:pt x="193" y="106"/>
                  </a:lnTo>
                  <a:lnTo>
                    <a:pt x="193" y="115"/>
                  </a:lnTo>
                  <a:lnTo>
                    <a:pt x="193" y="106"/>
                  </a:lnTo>
                  <a:lnTo>
                    <a:pt x="184" y="106"/>
                  </a:lnTo>
                  <a:lnTo>
                    <a:pt x="193" y="97"/>
                  </a:lnTo>
                  <a:lnTo>
                    <a:pt x="184" y="106"/>
                  </a:lnTo>
                  <a:lnTo>
                    <a:pt x="184" y="115"/>
                  </a:lnTo>
                  <a:lnTo>
                    <a:pt x="176" y="115"/>
                  </a:lnTo>
                  <a:lnTo>
                    <a:pt x="176" y="123"/>
                  </a:lnTo>
                  <a:lnTo>
                    <a:pt x="176" y="132"/>
                  </a:lnTo>
                  <a:lnTo>
                    <a:pt x="167" y="150"/>
                  </a:lnTo>
                  <a:lnTo>
                    <a:pt x="158" y="159"/>
                  </a:lnTo>
                  <a:lnTo>
                    <a:pt x="158" y="159"/>
                  </a:lnTo>
                  <a:lnTo>
                    <a:pt x="158" y="159"/>
                  </a:lnTo>
                  <a:lnTo>
                    <a:pt x="158" y="159"/>
                  </a:lnTo>
                  <a:lnTo>
                    <a:pt x="149" y="159"/>
                  </a:lnTo>
                  <a:lnTo>
                    <a:pt x="149" y="150"/>
                  </a:lnTo>
                  <a:lnTo>
                    <a:pt x="158" y="141"/>
                  </a:lnTo>
                  <a:lnTo>
                    <a:pt x="149" y="141"/>
                  </a:lnTo>
                  <a:lnTo>
                    <a:pt x="140" y="141"/>
                  </a:lnTo>
                  <a:lnTo>
                    <a:pt x="140" y="141"/>
                  </a:lnTo>
                  <a:lnTo>
                    <a:pt x="140" y="132"/>
                  </a:lnTo>
                  <a:lnTo>
                    <a:pt x="149" y="123"/>
                  </a:lnTo>
                  <a:lnTo>
                    <a:pt x="140" y="123"/>
                  </a:lnTo>
                  <a:lnTo>
                    <a:pt x="140" y="115"/>
                  </a:lnTo>
                  <a:lnTo>
                    <a:pt x="140" y="115"/>
                  </a:lnTo>
                  <a:lnTo>
                    <a:pt x="132" y="115"/>
                  </a:lnTo>
                  <a:lnTo>
                    <a:pt x="123" y="115"/>
                  </a:lnTo>
                  <a:lnTo>
                    <a:pt x="123" y="106"/>
                  </a:lnTo>
                  <a:lnTo>
                    <a:pt x="123" y="97"/>
                  </a:lnTo>
                  <a:lnTo>
                    <a:pt x="105" y="97"/>
                  </a:lnTo>
                  <a:lnTo>
                    <a:pt x="105" y="97"/>
                  </a:lnTo>
                  <a:lnTo>
                    <a:pt x="96" y="97"/>
                  </a:lnTo>
                  <a:lnTo>
                    <a:pt x="88" y="97"/>
                  </a:lnTo>
                  <a:lnTo>
                    <a:pt x="88" y="97"/>
                  </a:lnTo>
                  <a:lnTo>
                    <a:pt x="70" y="88"/>
                  </a:lnTo>
                  <a:lnTo>
                    <a:pt x="17" y="79"/>
                  </a:lnTo>
                  <a:lnTo>
                    <a:pt x="8" y="70"/>
                  </a:lnTo>
                  <a:lnTo>
                    <a:pt x="0" y="62"/>
                  </a:lnTo>
                  <a:lnTo>
                    <a:pt x="0" y="62"/>
                  </a:lnTo>
                  <a:lnTo>
                    <a:pt x="0" y="62"/>
                  </a:lnTo>
                  <a:close/>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7" name="Google Shape;167;p3"/>
            <p:cNvSpPr/>
            <p:nvPr/>
          </p:nvSpPr>
          <p:spPr>
            <a:xfrm>
              <a:off x="8082784" y="1311826"/>
              <a:ext cx="53500" cy="53500"/>
            </a:xfrm>
            <a:custGeom>
              <a:rect b="b" l="l" r="r" t="t"/>
              <a:pathLst>
                <a:path extrusionOk="0" h="44" w="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8" name="Google Shape;168;p3"/>
            <p:cNvSpPr/>
            <p:nvPr/>
          </p:nvSpPr>
          <p:spPr>
            <a:xfrm>
              <a:off x="8082784" y="1311826"/>
              <a:ext cx="53500" cy="53500"/>
            </a:xfrm>
            <a:custGeom>
              <a:rect b="b" l="l" r="r" t="t"/>
              <a:pathLst>
                <a:path extrusionOk="0" h="44" w="44">
                  <a:moveTo>
                    <a:pt x="35" y="18"/>
                  </a:moveTo>
                  <a:lnTo>
                    <a:pt x="26" y="18"/>
                  </a:lnTo>
                  <a:lnTo>
                    <a:pt x="17" y="36"/>
                  </a:lnTo>
                  <a:lnTo>
                    <a:pt x="17" y="44"/>
                  </a:lnTo>
                  <a:lnTo>
                    <a:pt x="8" y="44"/>
                  </a:lnTo>
                  <a:lnTo>
                    <a:pt x="17" y="36"/>
                  </a:lnTo>
                  <a:lnTo>
                    <a:pt x="17" y="27"/>
                  </a:lnTo>
                  <a:lnTo>
                    <a:pt x="8" y="36"/>
                  </a:lnTo>
                  <a:lnTo>
                    <a:pt x="0" y="36"/>
                  </a:lnTo>
                  <a:lnTo>
                    <a:pt x="0" y="27"/>
                  </a:lnTo>
                  <a:lnTo>
                    <a:pt x="8" y="27"/>
                  </a:lnTo>
                  <a:lnTo>
                    <a:pt x="8" y="18"/>
                  </a:lnTo>
                  <a:lnTo>
                    <a:pt x="17" y="9"/>
                  </a:lnTo>
                  <a:lnTo>
                    <a:pt x="35" y="9"/>
                  </a:lnTo>
                  <a:lnTo>
                    <a:pt x="44" y="0"/>
                  </a:lnTo>
                  <a:lnTo>
                    <a:pt x="44" y="9"/>
                  </a:lnTo>
                  <a:lnTo>
                    <a:pt x="44" y="9"/>
                  </a:lnTo>
                  <a:lnTo>
                    <a:pt x="35" y="9"/>
                  </a:lnTo>
                  <a:lnTo>
                    <a:pt x="35" y="18"/>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69" name="Google Shape;169;p3"/>
            <p:cNvSpPr/>
            <p:nvPr/>
          </p:nvSpPr>
          <p:spPr>
            <a:xfrm>
              <a:off x="8403782" y="1420044"/>
              <a:ext cx="31613" cy="9727"/>
            </a:xfrm>
            <a:custGeom>
              <a:rect b="b" l="l" r="r" t="t"/>
              <a:pathLst>
                <a:path extrusionOk="0" h="8" w="26">
                  <a:moveTo>
                    <a:pt x="17" y="0"/>
                  </a:moveTo>
                  <a:lnTo>
                    <a:pt x="26" y="0"/>
                  </a:lnTo>
                  <a:lnTo>
                    <a:pt x="26" y="8"/>
                  </a:lnTo>
                  <a:lnTo>
                    <a:pt x="17" y="8"/>
                  </a:lnTo>
                  <a:lnTo>
                    <a:pt x="8" y="8"/>
                  </a:lnTo>
                  <a:lnTo>
                    <a:pt x="8" y="8"/>
                  </a:lnTo>
                  <a:lnTo>
                    <a:pt x="0" y="8"/>
                  </a:lnTo>
                  <a:lnTo>
                    <a:pt x="8" y="8"/>
                  </a:lnTo>
                  <a:lnTo>
                    <a:pt x="17" y="0"/>
                  </a:lnTo>
                  <a:lnTo>
                    <a:pt x="8" y="0"/>
                  </a:lnTo>
                  <a:lnTo>
                    <a:pt x="17"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0" name="Google Shape;170;p3"/>
            <p:cNvSpPr/>
            <p:nvPr/>
          </p:nvSpPr>
          <p:spPr>
            <a:xfrm>
              <a:off x="8403782" y="1420044"/>
              <a:ext cx="31613" cy="9727"/>
            </a:xfrm>
            <a:custGeom>
              <a:rect b="b" l="l" r="r" t="t"/>
              <a:pathLst>
                <a:path extrusionOk="0" h="8" w="26">
                  <a:moveTo>
                    <a:pt x="17" y="0"/>
                  </a:moveTo>
                  <a:lnTo>
                    <a:pt x="26" y="0"/>
                  </a:lnTo>
                  <a:lnTo>
                    <a:pt x="26" y="8"/>
                  </a:lnTo>
                  <a:lnTo>
                    <a:pt x="17" y="8"/>
                  </a:lnTo>
                  <a:lnTo>
                    <a:pt x="8" y="8"/>
                  </a:lnTo>
                  <a:lnTo>
                    <a:pt x="8" y="8"/>
                  </a:lnTo>
                  <a:lnTo>
                    <a:pt x="0" y="8"/>
                  </a:lnTo>
                  <a:lnTo>
                    <a:pt x="8" y="8"/>
                  </a:lnTo>
                  <a:lnTo>
                    <a:pt x="17" y="0"/>
                  </a:lnTo>
                  <a:lnTo>
                    <a:pt x="8" y="0"/>
                  </a:lnTo>
                  <a:lnTo>
                    <a:pt x="17"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1" name="Google Shape;171;p3"/>
            <p:cNvSpPr/>
            <p:nvPr/>
          </p:nvSpPr>
          <p:spPr>
            <a:xfrm>
              <a:off x="9186813" y="1537373"/>
              <a:ext cx="245609" cy="139828"/>
            </a:xfrm>
            <a:custGeom>
              <a:rect b="b" l="l" r="r" t="t"/>
              <a:pathLst>
                <a:path extrusionOk="0" h="115" w="202">
                  <a:moveTo>
                    <a:pt x="0" y="44"/>
                  </a:moveTo>
                  <a:lnTo>
                    <a:pt x="44" y="35"/>
                  </a:lnTo>
                  <a:lnTo>
                    <a:pt x="105" y="26"/>
                  </a:lnTo>
                  <a:lnTo>
                    <a:pt x="114" y="18"/>
                  </a:lnTo>
                  <a:lnTo>
                    <a:pt x="114" y="9"/>
                  </a:lnTo>
                  <a:lnTo>
                    <a:pt x="114" y="9"/>
                  </a:lnTo>
                  <a:lnTo>
                    <a:pt x="123" y="9"/>
                  </a:lnTo>
                  <a:lnTo>
                    <a:pt x="123" y="0"/>
                  </a:lnTo>
                  <a:lnTo>
                    <a:pt x="132" y="0"/>
                  </a:lnTo>
                  <a:lnTo>
                    <a:pt x="132" y="0"/>
                  </a:lnTo>
                  <a:lnTo>
                    <a:pt x="132" y="9"/>
                  </a:lnTo>
                  <a:lnTo>
                    <a:pt x="132" y="9"/>
                  </a:lnTo>
                  <a:lnTo>
                    <a:pt x="132" y="18"/>
                  </a:lnTo>
                  <a:lnTo>
                    <a:pt x="141" y="18"/>
                  </a:lnTo>
                  <a:lnTo>
                    <a:pt x="141" y="18"/>
                  </a:lnTo>
                  <a:lnTo>
                    <a:pt x="141" y="18"/>
                  </a:lnTo>
                  <a:lnTo>
                    <a:pt x="149" y="18"/>
                  </a:lnTo>
                  <a:lnTo>
                    <a:pt x="149" y="18"/>
                  </a:lnTo>
                  <a:lnTo>
                    <a:pt x="141" y="26"/>
                  </a:lnTo>
                  <a:lnTo>
                    <a:pt x="132" y="35"/>
                  </a:lnTo>
                  <a:lnTo>
                    <a:pt x="132" y="35"/>
                  </a:lnTo>
                  <a:lnTo>
                    <a:pt x="132" y="35"/>
                  </a:lnTo>
                  <a:lnTo>
                    <a:pt x="132" y="44"/>
                  </a:lnTo>
                  <a:lnTo>
                    <a:pt x="132" y="44"/>
                  </a:lnTo>
                  <a:lnTo>
                    <a:pt x="132" y="53"/>
                  </a:lnTo>
                  <a:lnTo>
                    <a:pt x="141" y="53"/>
                  </a:lnTo>
                  <a:lnTo>
                    <a:pt x="141" y="53"/>
                  </a:lnTo>
                  <a:lnTo>
                    <a:pt x="149" y="53"/>
                  </a:lnTo>
                  <a:lnTo>
                    <a:pt x="158" y="62"/>
                  </a:lnTo>
                  <a:lnTo>
                    <a:pt x="158" y="62"/>
                  </a:lnTo>
                  <a:lnTo>
                    <a:pt x="158" y="62"/>
                  </a:lnTo>
                  <a:lnTo>
                    <a:pt x="158" y="71"/>
                  </a:lnTo>
                  <a:lnTo>
                    <a:pt x="158" y="71"/>
                  </a:lnTo>
                  <a:lnTo>
                    <a:pt x="167" y="71"/>
                  </a:lnTo>
                  <a:lnTo>
                    <a:pt x="167" y="79"/>
                  </a:lnTo>
                  <a:lnTo>
                    <a:pt x="176" y="79"/>
                  </a:lnTo>
                  <a:lnTo>
                    <a:pt x="176" y="79"/>
                  </a:lnTo>
                  <a:lnTo>
                    <a:pt x="185" y="79"/>
                  </a:lnTo>
                  <a:lnTo>
                    <a:pt x="193" y="79"/>
                  </a:lnTo>
                  <a:lnTo>
                    <a:pt x="202" y="71"/>
                  </a:lnTo>
                  <a:lnTo>
                    <a:pt x="193" y="62"/>
                  </a:lnTo>
                  <a:lnTo>
                    <a:pt x="193" y="62"/>
                  </a:lnTo>
                  <a:lnTo>
                    <a:pt x="193" y="53"/>
                  </a:lnTo>
                  <a:lnTo>
                    <a:pt x="185" y="53"/>
                  </a:lnTo>
                  <a:lnTo>
                    <a:pt x="176" y="53"/>
                  </a:lnTo>
                  <a:lnTo>
                    <a:pt x="185" y="53"/>
                  </a:lnTo>
                  <a:lnTo>
                    <a:pt x="193" y="53"/>
                  </a:lnTo>
                  <a:lnTo>
                    <a:pt x="193" y="53"/>
                  </a:lnTo>
                  <a:lnTo>
                    <a:pt x="202" y="71"/>
                  </a:lnTo>
                  <a:lnTo>
                    <a:pt x="202" y="79"/>
                  </a:lnTo>
                  <a:lnTo>
                    <a:pt x="202" y="79"/>
                  </a:lnTo>
                  <a:lnTo>
                    <a:pt x="193" y="79"/>
                  </a:lnTo>
                  <a:lnTo>
                    <a:pt x="185" y="88"/>
                  </a:lnTo>
                  <a:lnTo>
                    <a:pt x="176" y="88"/>
                  </a:lnTo>
                  <a:lnTo>
                    <a:pt x="176" y="97"/>
                  </a:lnTo>
                  <a:lnTo>
                    <a:pt x="176" y="97"/>
                  </a:lnTo>
                  <a:lnTo>
                    <a:pt x="167" y="97"/>
                  </a:lnTo>
                  <a:lnTo>
                    <a:pt x="167" y="88"/>
                  </a:lnTo>
                  <a:lnTo>
                    <a:pt x="167" y="88"/>
                  </a:lnTo>
                  <a:lnTo>
                    <a:pt x="158" y="88"/>
                  </a:lnTo>
                  <a:lnTo>
                    <a:pt x="158" y="97"/>
                  </a:lnTo>
                  <a:lnTo>
                    <a:pt x="149" y="97"/>
                  </a:lnTo>
                  <a:lnTo>
                    <a:pt x="149" y="106"/>
                  </a:lnTo>
                  <a:lnTo>
                    <a:pt x="141" y="106"/>
                  </a:lnTo>
                  <a:lnTo>
                    <a:pt x="141" y="115"/>
                  </a:lnTo>
                  <a:lnTo>
                    <a:pt x="141" y="106"/>
                  </a:lnTo>
                  <a:lnTo>
                    <a:pt x="141" y="97"/>
                  </a:lnTo>
                  <a:lnTo>
                    <a:pt x="132" y="97"/>
                  </a:lnTo>
                  <a:lnTo>
                    <a:pt x="132" y="97"/>
                  </a:lnTo>
                  <a:lnTo>
                    <a:pt x="132" y="88"/>
                  </a:lnTo>
                  <a:lnTo>
                    <a:pt x="132" y="97"/>
                  </a:lnTo>
                  <a:lnTo>
                    <a:pt x="132" y="97"/>
                  </a:lnTo>
                  <a:lnTo>
                    <a:pt x="123" y="97"/>
                  </a:lnTo>
                  <a:lnTo>
                    <a:pt x="123" y="97"/>
                  </a:lnTo>
                  <a:lnTo>
                    <a:pt x="123" y="88"/>
                  </a:lnTo>
                  <a:lnTo>
                    <a:pt x="123" y="88"/>
                  </a:lnTo>
                  <a:lnTo>
                    <a:pt x="123" y="88"/>
                  </a:lnTo>
                  <a:lnTo>
                    <a:pt x="114" y="79"/>
                  </a:lnTo>
                  <a:lnTo>
                    <a:pt x="114" y="79"/>
                  </a:lnTo>
                  <a:lnTo>
                    <a:pt x="97" y="79"/>
                  </a:lnTo>
                  <a:lnTo>
                    <a:pt x="88" y="79"/>
                  </a:lnTo>
                  <a:lnTo>
                    <a:pt x="79" y="88"/>
                  </a:lnTo>
                  <a:lnTo>
                    <a:pt x="53" y="88"/>
                  </a:lnTo>
                  <a:lnTo>
                    <a:pt x="53" y="97"/>
                  </a:lnTo>
                  <a:lnTo>
                    <a:pt x="44" y="97"/>
                  </a:lnTo>
                  <a:lnTo>
                    <a:pt x="35" y="97"/>
                  </a:lnTo>
                  <a:lnTo>
                    <a:pt x="35" y="97"/>
                  </a:lnTo>
                  <a:lnTo>
                    <a:pt x="0" y="106"/>
                  </a:lnTo>
                  <a:lnTo>
                    <a:pt x="0" y="97"/>
                  </a:lnTo>
                  <a:lnTo>
                    <a:pt x="0" y="53"/>
                  </a:lnTo>
                  <a:lnTo>
                    <a:pt x="0" y="44"/>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2" name="Google Shape;172;p3"/>
            <p:cNvSpPr/>
            <p:nvPr/>
          </p:nvSpPr>
          <p:spPr>
            <a:xfrm>
              <a:off x="9141826" y="2075404"/>
              <a:ext cx="9727" cy="21886"/>
            </a:xfrm>
            <a:custGeom>
              <a:rect b="b" l="l" r="r" t="t"/>
              <a:pathLst>
                <a:path extrusionOk="0" h="18" w="8">
                  <a:moveTo>
                    <a:pt x="8" y="0"/>
                  </a:moveTo>
                  <a:lnTo>
                    <a:pt x="8" y="0"/>
                  </a:lnTo>
                  <a:lnTo>
                    <a:pt x="0" y="9"/>
                  </a:lnTo>
                  <a:lnTo>
                    <a:pt x="0" y="18"/>
                  </a:lnTo>
                  <a:lnTo>
                    <a:pt x="0" y="9"/>
                  </a:lnTo>
                  <a:lnTo>
                    <a:pt x="0" y="0"/>
                  </a:lnTo>
                  <a:lnTo>
                    <a:pt x="8"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3" name="Google Shape;173;p3"/>
            <p:cNvSpPr/>
            <p:nvPr/>
          </p:nvSpPr>
          <p:spPr>
            <a:xfrm>
              <a:off x="9141826" y="2075404"/>
              <a:ext cx="9727" cy="21886"/>
            </a:xfrm>
            <a:custGeom>
              <a:rect b="b" l="l" r="r" t="t"/>
              <a:pathLst>
                <a:path extrusionOk="0" h="18" w="8">
                  <a:moveTo>
                    <a:pt x="8" y="0"/>
                  </a:moveTo>
                  <a:lnTo>
                    <a:pt x="8" y="0"/>
                  </a:lnTo>
                  <a:lnTo>
                    <a:pt x="0" y="9"/>
                  </a:lnTo>
                  <a:lnTo>
                    <a:pt x="0" y="18"/>
                  </a:lnTo>
                  <a:lnTo>
                    <a:pt x="0" y="9"/>
                  </a:lnTo>
                  <a:lnTo>
                    <a:pt x="0" y="0"/>
                  </a:lnTo>
                  <a:lnTo>
                    <a:pt x="8"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4" name="Google Shape;174;p3"/>
            <p:cNvSpPr/>
            <p:nvPr/>
          </p:nvSpPr>
          <p:spPr>
            <a:xfrm>
              <a:off x="9151550" y="2042575"/>
              <a:ext cx="1217" cy="32828"/>
            </a:xfrm>
            <a:custGeom>
              <a:rect b="b" l="l" r="r" t="t"/>
              <a:pathLst>
                <a:path extrusionOk="0" h="27" w="120000">
                  <a:moveTo>
                    <a:pt x="0" y="27"/>
                  </a:moveTo>
                  <a:lnTo>
                    <a:pt x="0" y="9"/>
                  </a:lnTo>
                  <a:lnTo>
                    <a:pt x="0" y="0"/>
                  </a:lnTo>
                  <a:lnTo>
                    <a:pt x="0" y="18"/>
                  </a:lnTo>
                  <a:lnTo>
                    <a:pt x="0" y="27"/>
                  </a:lnTo>
                  <a:lnTo>
                    <a:pt x="0" y="2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5" name="Google Shape;175;p3"/>
            <p:cNvSpPr/>
            <p:nvPr/>
          </p:nvSpPr>
          <p:spPr>
            <a:xfrm>
              <a:off x="9151550" y="2042575"/>
              <a:ext cx="1217" cy="32828"/>
            </a:xfrm>
            <a:custGeom>
              <a:rect b="b" l="l" r="r" t="t"/>
              <a:pathLst>
                <a:path extrusionOk="0" h="27" w="120000">
                  <a:moveTo>
                    <a:pt x="0" y="27"/>
                  </a:moveTo>
                  <a:lnTo>
                    <a:pt x="0" y="9"/>
                  </a:lnTo>
                  <a:lnTo>
                    <a:pt x="0" y="0"/>
                  </a:lnTo>
                  <a:lnTo>
                    <a:pt x="0" y="18"/>
                  </a:lnTo>
                  <a:lnTo>
                    <a:pt x="0" y="27"/>
                  </a:lnTo>
                  <a:lnTo>
                    <a:pt x="0" y="27"/>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6" name="Google Shape;176;p3"/>
            <p:cNvSpPr/>
            <p:nvPr/>
          </p:nvSpPr>
          <p:spPr>
            <a:xfrm>
              <a:off x="7771518" y="2730768"/>
              <a:ext cx="427992" cy="387869"/>
            </a:xfrm>
            <a:custGeom>
              <a:rect b="b" l="l" r="r" t="t"/>
              <a:pathLst>
                <a:path extrusionOk="0" h="319" w="352">
                  <a:moveTo>
                    <a:pt x="0" y="9"/>
                  </a:moveTo>
                  <a:lnTo>
                    <a:pt x="80" y="9"/>
                  </a:lnTo>
                  <a:lnTo>
                    <a:pt x="185" y="0"/>
                  </a:lnTo>
                  <a:lnTo>
                    <a:pt x="185" y="0"/>
                  </a:lnTo>
                  <a:lnTo>
                    <a:pt x="185" y="9"/>
                  </a:lnTo>
                  <a:lnTo>
                    <a:pt x="185" y="0"/>
                  </a:lnTo>
                  <a:lnTo>
                    <a:pt x="194" y="0"/>
                  </a:lnTo>
                  <a:lnTo>
                    <a:pt x="194" y="9"/>
                  </a:lnTo>
                  <a:lnTo>
                    <a:pt x="185" y="18"/>
                  </a:lnTo>
                  <a:lnTo>
                    <a:pt x="194" y="18"/>
                  </a:lnTo>
                  <a:lnTo>
                    <a:pt x="194" y="18"/>
                  </a:lnTo>
                  <a:lnTo>
                    <a:pt x="194" y="27"/>
                  </a:lnTo>
                  <a:lnTo>
                    <a:pt x="194" y="36"/>
                  </a:lnTo>
                  <a:lnTo>
                    <a:pt x="203" y="27"/>
                  </a:lnTo>
                  <a:lnTo>
                    <a:pt x="194" y="36"/>
                  </a:lnTo>
                  <a:lnTo>
                    <a:pt x="203" y="45"/>
                  </a:lnTo>
                  <a:lnTo>
                    <a:pt x="194" y="36"/>
                  </a:lnTo>
                  <a:lnTo>
                    <a:pt x="194" y="36"/>
                  </a:lnTo>
                  <a:lnTo>
                    <a:pt x="194" y="45"/>
                  </a:lnTo>
                  <a:lnTo>
                    <a:pt x="203" y="45"/>
                  </a:lnTo>
                  <a:lnTo>
                    <a:pt x="203" y="53"/>
                  </a:lnTo>
                  <a:lnTo>
                    <a:pt x="212" y="53"/>
                  </a:lnTo>
                  <a:lnTo>
                    <a:pt x="212" y="53"/>
                  </a:lnTo>
                  <a:lnTo>
                    <a:pt x="212" y="53"/>
                  </a:lnTo>
                  <a:lnTo>
                    <a:pt x="203" y="53"/>
                  </a:lnTo>
                  <a:lnTo>
                    <a:pt x="203" y="62"/>
                  </a:lnTo>
                  <a:lnTo>
                    <a:pt x="194" y="62"/>
                  </a:lnTo>
                  <a:lnTo>
                    <a:pt x="194" y="62"/>
                  </a:lnTo>
                  <a:lnTo>
                    <a:pt x="194" y="71"/>
                  </a:lnTo>
                  <a:lnTo>
                    <a:pt x="203" y="62"/>
                  </a:lnTo>
                  <a:lnTo>
                    <a:pt x="203" y="71"/>
                  </a:lnTo>
                  <a:lnTo>
                    <a:pt x="194" y="71"/>
                  </a:lnTo>
                  <a:lnTo>
                    <a:pt x="194" y="71"/>
                  </a:lnTo>
                  <a:lnTo>
                    <a:pt x="194" y="80"/>
                  </a:lnTo>
                  <a:lnTo>
                    <a:pt x="203" y="80"/>
                  </a:lnTo>
                  <a:lnTo>
                    <a:pt x="185" y="89"/>
                  </a:lnTo>
                  <a:lnTo>
                    <a:pt x="185" y="89"/>
                  </a:lnTo>
                  <a:lnTo>
                    <a:pt x="176" y="98"/>
                  </a:lnTo>
                  <a:lnTo>
                    <a:pt x="185" y="98"/>
                  </a:lnTo>
                  <a:lnTo>
                    <a:pt x="176" y="106"/>
                  </a:lnTo>
                  <a:lnTo>
                    <a:pt x="176" y="106"/>
                  </a:lnTo>
                  <a:lnTo>
                    <a:pt x="176" y="115"/>
                  </a:lnTo>
                  <a:lnTo>
                    <a:pt x="176" y="115"/>
                  </a:lnTo>
                  <a:lnTo>
                    <a:pt x="176" y="115"/>
                  </a:lnTo>
                  <a:lnTo>
                    <a:pt x="168" y="115"/>
                  </a:lnTo>
                  <a:lnTo>
                    <a:pt x="176" y="133"/>
                  </a:lnTo>
                  <a:lnTo>
                    <a:pt x="168" y="133"/>
                  </a:lnTo>
                  <a:lnTo>
                    <a:pt x="176" y="133"/>
                  </a:lnTo>
                  <a:lnTo>
                    <a:pt x="168" y="142"/>
                  </a:lnTo>
                  <a:lnTo>
                    <a:pt x="168" y="142"/>
                  </a:lnTo>
                  <a:lnTo>
                    <a:pt x="168" y="142"/>
                  </a:lnTo>
                  <a:lnTo>
                    <a:pt x="168" y="151"/>
                  </a:lnTo>
                  <a:lnTo>
                    <a:pt x="168" y="159"/>
                  </a:lnTo>
                  <a:lnTo>
                    <a:pt x="168" y="159"/>
                  </a:lnTo>
                  <a:lnTo>
                    <a:pt x="229" y="159"/>
                  </a:lnTo>
                  <a:lnTo>
                    <a:pt x="291" y="151"/>
                  </a:lnTo>
                  <a:lnTo>
                    <a:pt x="291" y="151"/>
                  </a:lnTo>
                  <a:lnTo>
                    <a:pt x="291" y="159"/>
                  </a:lnTo>
                  <a:lnTo>
                    <a:pt x="291" y="168"/>
                  </a:lnTo>
                  <a:lnTo>
                    <a:pt x="291" y="177"/>
                  </a:lnTo>
                  <a:lnTo>
                    <a:pt x="291" y="186"/>
                  </a:lnTo>
                  <a:lnTo>
                    <a:pt x="291" y="186"/>
                  </a:lnTo>
                  <a:lnTo>
                    <a:pt x="300" y="195"/>
                  </a:lnTo>
                  <a:lnTo>
                    <a:pt x="300" y="204"/>
                  </a:lnTo>
                  <a:lnTo>
                    <a:pt x="308" y="204"/>
                  </a:lnTo>
                  <a:lnTo>
                    <a:pt x="308" y="204"/>
                  </a:lnTo>
                  <a:lnTo>
                    <a:pt x="308" y="213"/>
                  </a:lnTo>
                  <a:lnTo>
                    <a:pt x="308" y="213"/>
                  </a:lnTo>
                  <a:lnTo>
                    <a:pt x="317" y="213"/>
                  </a:lnTo>
                  <a:lnTo>
                    <a:pt x="308" y="221"/>
                  </a:lnTo>
                  <a:lnTo>
                    <a:pt x="308" y="213"/>
                  </a:lnTo>
                  <a:lnTo>
                    <a:pt x="308" y="221"/>
                  </a:lnTo>
                  <a:lnTo>
                    <a:pt x="300" y="221"/>
                  </a:lnTo>
                  <a:lnTo>
                    <a:pt x="291" y="213"/>
                  </a:lnTo>
                  <a:lnTo>
                    <a:pt x="291" y="213"/>
                  </a:lnTo>
                  <a:lnTo>
                    <a:pt x="291" y="213"/>
                  </a:lnTo>
                  <a:lnTo>
                    <a:pt x="282" y="213"/>
                  </a:lnTo>
                  <a:lnTo>
                    <a:pt x="282" y="204"/>
                  </a:lnTo>
                  <a:lnTo>
                    <a:pt x="273" y="204"/>
                  </a:lnTo>
                  <a:lnTo>
                    <a:pt x="264" y="204"/>
                  </a:lnTo>
                  <a:lnTo>
                    <a:pt x="264" y="204"/>
                  </a:lnTo>
                  <a:lnTo>
                    <a:pt x="256" y="213"/>
                  </a:lnTo>
                  <a:lnTo>
                    <a:pt x="256" y="221"/>
                  </a:lnTo>
                  <a:lnTo>
                    <a:pt x="256" y="221"/>
                  </a:lnTo>
                  <a:lnTo>
                    <a:pt x="256" y="230"/>
                  </a:lnTo>
                  <a:lnTo>
                    <a:pt x="264" y="230"/>
                  </a:lnTo>
                  <a:lnTo>
                    <a:pt x="282" y="230"/>
                  </a:lnTo>
                  <a:lnTo>
                    <a:pt x="282" y="221"/>
                  </a:lnTo>
                  <a:lnTo>
                    <a:pt x="291" y="221"/>
                  </a:lnTo>
                  <a:lnTo>
                    <a:pt x="291" y="221"/>
                  </a:lnTo>
                  <a:lnTo>
                    <a:pt x="300" y="221"/>
                  </a:lnTo>
                  <a:lnTo>
                    <a:pt x="300" y="221"/>
                  </a:lnTo>
                  <a:lnTo>
                    <a:pt x="308" y="221"/>
                  </a:lnTo>
                  <a:lnTo>
                    <a:pt x="308" y="221"/>
                  </a:lnTo>
                  <a:lnTo>
                    <a:pt x="300" y="221"/>
                  </a:lnTo>
                  <a:lnTo>
                    <a:pt x="291" y="230"/>
                  </a:lnTo>
                  <a:lnTo>
                    <a:pt x="291" y="230"/>
                  </a:lnTo>
                  <a:lnTo>
                    <a:pt x="300" y="239"/>
                  </a:lnTo>
                  <a:lnTo>
                    <a:pt x="300" y="239"/>
                  </a:lnTo>
                  <a:lnTo>
                    <a:pt x="300" y="239"/>
                  </a:lnTo>
                  <a:lnTo>
                    <a:pt x="308" y="239"/>
                  </a:lnTo>
                  <a:lnTo>
                    <a:pt x="308" y="239"/>
                  </a:lnTo>
                  <a:lnTo>
                    <a:pt x="308" y="230"/>
                  </a:lnTo>
                  <a:lnTo>
                    <a:pt x="317" y="221"/>
                  </a:lnTo>
                  <a:lnTo>
                    <a:pt x="317" y="230"/>
                  </a:lnTo>
                  <a:lnTo>
                    <a:pt x="317" y="239"/>
                  </a:lnTo>
                  <a:lnTo>
                    <a:pt x="326" y="239"/>
                  </a:lnTo>
                  <a:lnTo>
                    <a:pt x="326" y="239"/>
                  </a:lnTo>
                  <a:lnTo>
                    <a:pt x="326" y="248"/>
                  </a:lnTo>
                  <a:lnTo>
                    <a:pt x="326" y="248"/>
                  </a:lnTo>
                  <a:lnTo>
                    <a:pt x="317" y="248"/>
                  </a:lnTo>
                  <a:lnTo>
                    <a:pt x="308" y="248"/>
                  </a:lnTo>
                  <a:lnTo>
                    <a:pt x="317" y="257"/>
                  </a:lnTo>
                  <a:lnTo>
                    <a:pt x="317" y="257"/>
                  </a:lnTo>
                  <a:lnTo>
                    <a:pt x="317" y="257"/>
                  </a:lnTo>
                  <a:lnTo>
                    <a:pt x="308" y="257"/>
                  </a:lnTo>
                  <a:lnTo>
                    <a:pt x="308" y="266"/>
                  </a:lnTo>
                  <a:lnTo>
                    <a:pt x="308" y="266"/>
                  </a:lnTo>
                  <a:lnTo>
                    <a:pt x="308" y="266"/>
                  </a:lnTo>
                  <a:lnTo>
                    <a:pt x="308" y="274"/>
                  </a:lnTo>
                  <a:lnTo>
                    <a:pt x="317" y="274"/>
                  </a:lnTo>
                  <a:lnTo>
                    <a:pt x="317" y="274"/>
                  </a:lnTo>
                  <a:lnTo>
                    <a:pt x="326" y="274"/>
                  </a:lnTo>
                  <a:lnTo>
                    <a:pt x="335" y="283"/>
                  </a:lnTo>
                  <a:lnTo>
                    <a:pt x="344" y="283"/>
                  </a:lnTo>
                  <a:lnTo>
                    <a:pt x="344" y="283"/>
                  </a:lnTo>
                  <a:lnTo>
                    <a:pt x="352" y="292"/>
                  </a:lnTo>
                  <a:lnTo>
                    <a:pt x="352" y="292"/>
                  </a:lnTo>
                  <a:lnTo>
                    <a:pt x="352" y="292"/>
                  </a:lnTo>
                  <a:lnTo>
                    <a:pt x="352" y="292"/>
                  </a:lnTo>
                  <a:lnTo>
                    <a:pt x="352" y="301"/>
                  </a:lnTo>
                  <a:lnTo>
                    <a:pt x="344" y="301"/>
                  </a:lnTo>
                  <a:lnTo>
                    <a:pt x="344" y="310"/>
                  </a:lnTo>
                  <a:lnTo>
                    <a:pt x="335" y="301"/>
                  </a:lnTo>
                  <a:lnTo>
                    <a:pt x="335" y="301"/>
                  </a:lnTo>
                  <a:lnTo>
                    <a:pt x="335" y="310"/>
                  </a:lnTo>
                  <a:lnTo>
                    <a:pt x="326" y="319"/>
                  </a:lnTo>
                  <a:lnTo>
                    <a:pt x="335" y="301"/>
                  </a:lnTo>
                  <a:lnTo>
                    <a:pt x="335" y="301"/>
                  </a:lnTo>
                  <a:lnTo>
                    <a:pt x="335" y="292"/>
                  </a:lnTo>
                  <a:lnTo>
                    <a:pt x="335" y="301"/>
                  </a:lnTo>
                  <a:lnTo>
                    <a:pt x="326" y="301"/>
                  </a:lnTo>
                  <a:lnTo>
                    <a:pt x="326" y="292"/>
                  </a:lnTo>
                  <a:lnTo>
                    <a:pt x="326" y="292"/>
                  </a:lnTo>
                  <a:lnTo>
                    <a:pt x="317" y="292"/>
                  </a:lnTo>
                  <a:lnTo>
                    <a:pt x="308" y="292"/>
                  </a:lnTo>
                  <a:lnTo>
                    <a:pt x="308" y="283"/>
                  </a:lnTo>
                  <a:lnTo>
                    <a:pt x="300" y="283"/>
                  </a:lnTo>
                  <a:lnTo>
                    <a:pt x="300" y="283"/>
                  </a:lnTo>
                  <a:lnTo>
                    <a:pt x="300" y="283"/>
                  </a:lnTo>
                  <a:lnTo>
                    <a:pt x="300" y="274"/>
                  </a:lnTo>
                  <a:lnTo>
                    <a:pt x="291" y="274"/>
                  </a:lnTo>
                  <a:lnTo>
                    <a:pt x="291" y="274"/>
                  </a:lnTo>
                  <a:lnTo>
                    <a:pt x="273" y="266"/>
                  </a:lnTo>
                  <a:lnTo>
                    <a:pt x="273" y="266"/>
                  </a:lnTo>
                  <a:lnTo>
                    <a:pt x="273" y="274"/>
                  </a:lnTo>
                  <a:lnTo>
                    <a:pt x="282" y="274"/>
                  </a:lnTo>
                  <a:lnTo>
                    <a:pt x="282" y="292"/>
                  </a:lnTo>
                  <a:lnTo>
                    <a:pt x="282" y="292"/>
                  </a:lnTo>
                  <a:lnTo>
                    <a:pt x="282" y="292"/>
                  </a:lnTo>
                  <a:lnTo>
                    <a:pt x="282" y="301"/>
                  </a:lnTo>
                  <a:lnTo>
                    <a:pt x="273" y="301"/>
                  </a:lnTo>
                  <a:lnTo>
                    <a:pt x="273" y="310"/>
                  </a:lnTo>
                  <a:lnTo>
                    <a:pt x="264" y="301"/>
                  </a:lnTo>
                  <a:lnTo>
                    <a:pt x="273" y="292"/>
                  </a:lnTo>
                  <a:lnTo>
                    <a:pt x="264" y="292"/>
                  </a:lnTo>
                  <a:lnTo>
                    <a:pt x="256" y="292"/>
                  </a:lnTo>
                  <a:lnTo>
                    <a:pt x="256" y="292"/>
                  </a:lnTo>
                  <a:lnTo>
                    <a:pt x="256" y="292"/>
                  </a:lnTo>
                  <a:lnTo>
                    <a:pt x="247" y="292"/>
                  </a:lnTo>
                  <a:lnTo>
                    <a:pt x="247" y="292"/>
                  </a:lnTo>
                  <a:lnTo>
                    <a:pt x="247" y="301"/>
                  </a:lnTo>
                  <a:lnTo>
                    <a:pt x="247" y="301"/>
                  </a:lnTo>
                  <a:lnTo>
                    <a:pt x="238" y="310"/>
                  </a:lnTo>
                  <a:lnTo>
                    <a:pt x="229" y="301"/>
                  </a:lnTo>
                  <a:lnTo>
                    <a:pt x="229" y="301"/>
                  </a:lnTo>
                  <a:lnTo>
                    <a:pt x="229" y="310"/>
                  </a:lnTo>
                  <a:lnTo>
                    <a:pt x="220" y="301"/>
                  </a:lnTo>
                  <a:lnTo>
                    <a:pt x="212" y="301"/>
                  </a:lnTo>
                  <a:lnTo>
                    <a:pt x="212" y="301"/>
                  </a:lnTo>
                  <a:lnTo>
                    <a:pt x="212" y="292"/>
                  </a:lnTo>
                  <a:lnTo>
                    <a:pt x="203" y="292"/>
                  </a:lnTo>
                  <a:lnTo>
                    <a:pt x="203" y="283"/>
                  </a:lnTo>
                  <a:lnTo>
                    <a:pt x="194" y="283"/>
                  </a:lnTo>
                  <a:lnTo>
                    <a:pt x="203" y="274"/>
                  </a:lnTo>
                  <a:lnTo>
                    <a:pt x="203" y="274"/>
                  </a:lnTo>
                  <a:lnTo>
                    <a:pt x="203" y="266"/>
                  </a:lnTo>
                  <a:lnTo>
                    <a:pt x="203" y="274"/>
                  </a:lnTo>
                  <a:lnTo>
                    <a:pt x="194" y="274"/>
                  </a:lnTo>
                  <a:lnTo>
                    <a:pt x="194" y="274"/>
                  </a:lnTo>
                  <a:lnTo>
                    <a:pt x="185" y="274"/>
                  </a:lnTo>
                  <a:lnTo>
                    <a:pt x="176" y="274"/>
                  </a:lnTo>
                  <a:lnTo>
                    <a:pt x="176" y="266"/>
                  </a:lnTo>
                  <a:lnTo>
                    <a:pt x="176" y="266"/>
                  </a:lnTo>
                  <a:lnTo>
                    <a:pt x="168" y="257"/>
                  </a:lnTo>
                  <a:lnTo>
                    <a:pt x="159" y="266"/>
                  </a:lnTo>
                  <a:lnTo>
                    <a:pt x="159" y="266"/>
                  </a:lnTo>
                  <a:lnTo>
                    <a:pt x="159" y="257"/>
                  </a:lnTo>
                  <a:lnTo>
                    <a:pt x="159" y="257"/>
                  </a:lnTo>
                  <a:lnTo>
                    <a:pt x="150" y="257"/>
                  </a:lnTo>
                  <a:lnTo>
                    <a:pt x="141" y="257"/>
                  </a:lnTo>
                  <a:lnTo>
                    <a:pt x="141" y="266"/>
                  </a:lnTo>
                  <a:lnTo>
                    <a:pt x="132" y="266"/>
                  </a:lnTo>
                  <a:lnTo>
                    <a:pt x="141" y="266"/>
                  </a:lnTo>
                  <a:lnTo>
                    <a:pt x="141" y="274"/>
                  </a:lnTo>
                  <a:lnTo>
                    <a:pt x="141" y="274"/>
                  </a:lnTo>
                  <a:lnTo>
                    <a:pt x="132" y="274"/>
                  </a:lnTo>
                  <a:lnTo>
                    <a:pt x="124" y="274"/>
                  </a:lnTo>
                  <a:lnTo>
                    <a:pt x="97" y="274"/>
                  </a:lnTo>
                  <a:lnTo>
                    <a:pt x="88" y="274"/>
                  </a:lnTo>
                  <a:lnTo>
                    <a:pt x="88" y="266"/>
                  </a:lnTo>
                  <a:lnTo>
                    <a:pt x="80" y="266"/>
                  </a:lnTo>
                  <a:lnTo>
                    <a:pt x="62" y="266"/>
                  </a:lnTo>
                  <a:lnTo>
                    <a:pt x="62" y="266"/>
                  </a:lnTo>
                  <a:lnTo>
                    <a:pt x="53" y="257"/>
                  </a:lnTo>
                  <a:lnTo>
                    <a:pt x="53" y="257"/>
                  </a:lnTo>
                  <a:lnTo>
                    <a:pt x="62" y="257"/>
                  </a:lnTo>
                  <a:lnTo>
                    <a:pt x="62" y="248"/>
                  </a:lnTo>
                  <a:lnTo>
                    <a:pt x="62" y="248"/>
                  </a:lnTo>
                  <a:lnTo>
                    <a:pt x="53" y="239"/>
                  </a:lnTo>
                  <a:lnTo>
                    <a:pt x="53" y="257"/>
                  </a:lnTo>
                  <a:lnTo>
                    <a:pt x="53" y="257"/>
                  </a:lnTo>
                  <a:lnTo>
                    <a:pt x="53" y="257"/>
                  </a:lnTo>
                  <a:lnTo>
                    <a:pt x="53" y="266"/>
                  </a:lnTo>
                  <a:lnTo>
                    <a:pt x="27" y="266"/>
                  </a:lnTo>
                  <a:lnTo>
                    <a:pt x="27" y="266"/>
                  </a:lnTo>
                  <a:lnTo>
                    <a:pt x="18" y="266"/>
                  </a:lnTo>
                  <a:lnTo>
                    <a:pt x="18" y="257"/>
                  </a:lnTo>
                  <a:lnTo>
                    <a:pt x="27" y="257"/>
                  </a:lnTo>
                  <a:lnTo>
                    <a:pt x="27" y="257"/>
                  </a:lnTo>
                  <a:lnTo>
                    <a:pt x="27" y="248"/>
                  </a:lnTo>
                  <a:lnTo>
                    <a:pt x="27" y="248"/>
                  </a:lnTo>
                  <a:lnTo>
                    <a:pt x="27" y="248"/>
                  </a:lnTo>
                  <a:lnTo>
                    <a:pt x="27" y="239"/>
                  </a:lnTo>
                  <a:lnTo>
                    <a:pt x="27" y="239"/>
                  </a:lnTo>
                  <a:lnTo>
                    <a:pt x="27" y="221"/>
                  </a:lnTo>
                  <a:lnTo>
                    <a:pt x="27" y="213"/>
                  </a:lnTo>
                  <a:lnTo>
                    <a:pt x="27" y="213"/>
                  </a:lnTo>
                  <a:lnTo>
                    <a:pt x="27" y="204"/>
                  </a:lnTo>
                  <a:lnTo>
                    <a:pt x="27" y="195"/>
                  </a:lnTo>
                  <a:lnTo>
                    <a:pt x="36" y="195"/>
                  </a:lnTo>
                  <a:lnTo>
                    <a:pt x="36" y="186"/>
                  </a:lnTo>
                  <a:lnTo>
                    <a:pt x="36" y="177"/>
                  </a:lnTo>
                  <a:lnTo>
                    <a:pt x="36" y="177"/>
                  </a:lnTo>
                  <a:lnTo>
                    <a:pt x="36" y="168"/>
                  </a:lnTo>
                  <a:lnTo>
                    <a:pt x="36" y="168"/>
                  </a:lnTo>
                  <a:lnTo>
                    <a:pt x="36" y="159"/>
                  </a:lnTo>
                  <a:lnTo>
                    <a:pt x="36" y="159"/>
                  </a:lnTo>
                  <a:lnTo>
                    <a:pt x="36" y="151"/>
                  </a:lnTo>
                  <a:lnTo>
                    <a:pt x="36" y="151"/>
                  </a:lnTo>
                  <a:lnTo>
                    <a:pt x="27" y="142"/>
                  </a:lnTo>
                  <a:lnTo>
                    <a:pt x="27" y="133"/>
                  </a:lnTo>
                  <a:lnTo>
                    <a:pt x="27" y="133"/>
                  </a:lnTo>
                  <a:lnTo>
                    <a:pt x="27" y="133"/>
                  </a:lnTo>
                  <a:lnTo>
                    <a:pt x="18" y="124"/>
                  </a:lnTo>
                  <a:lnTo>
                    <a:pt x="18" y="124"/>
                  </a:lnTo>
                  <a:lnTo>
                    <a:pt x="18" y="115"/>
                  </a:lnTo>
                  <a:lnTo>
                    <a:pt x="18" y="98"/>
                  </a:lnTo>
                  <a:lnTo>
                    <a:pt x="9" y="98"/>
                  </a:lnTo>
                  <a:lnTo>
                    <a:pt x="0" y="89"/>
                  </a:lnTo>
                  <a:lnTo>
                    <a:pt x="0" y="9"/>
                  </a:lnTo>
                  <a:close/>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7" name="Google Shape;177;p3"/>
            <p:cNvSpPr/>
            <p:nvPr/>
          </p:nvSpPr>
          <p:spPr>
            <a:xfrm>
              <a:off x="8007399" y="3085806"/>
              <a:ext cx="21886" cy="10943"/>
            </a:xfrm>
            <a:custGeom>
              <a:rect b="b" l="l" r="r" t="t"/>
              <a:pathLst>
                <a:path extrusionOk="0" h="9" w="18">
                  <a:moveTo>
                    <a:pt x="18" y="9"/>
                  </a:moveTo>
                  <a:lnTo>
                    <a:pt x="9" y="9"/>
                  </a:lnTo>
                  <a:lnTo>
                    <a:pt x="9" y="9"/>
                  </a:lnTo>
                  <a:lnTo>
                    <a:pt x="0" y="0"/>
                  </a:lnTo>
                  <a:lnTo>
                    <a:pt x="0" y="0"/>
                  </a:lnTo>
                  <a:lnTo>
                    <a:pt x="9" y="0"/>
                  </a:lnTo>
                  <a:lnTo>
                    <a:pt x="9" y="0"/>
                  </a:lnTo>
                  <a:lnTo>
                    <a:pt x="18" y="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8" name="Google Shape;178;p3"/>
            <p:cNvSpPr/>
            <p:nvPr/>
          </p:nvSpPr>
          <p:spPr>
            <a:xfrm>
              <a:off x="8007399" y="3085806"/>
              <a:ext cx="21886" cy="10943"/>
            </a:xfrm>
            <a:custGeom>
              <a:rect b="b" l="l" r="r" t="t"/>
              <a:pathLst>
                <a:path extrusionOk="0" h="9" w="18">
                  <a:moveTo>
                    <a:pt x="18" y="9"/>
                  </a:moveTo>
                  <a:lnTo>
                    <a:pt x="9" y="9"/>
                  </a:lnTo>
                  <a:lnTo>
                    <a:pt x="9" y="9"/>
                  </a:lnTo>
                  <a:lnTo>
                    <a:pt x="0" y="0"/>
                  </a:lnTo>
                  <a:lnTo>
                    <a:pt x="0" y="0"/>
                  </a:lnTo>
                  <a:lnTo>
                    <a:pt x="9" y="0"/>
                  </a:lnTo>
                  <a:lnTo>
                    <a:pt x="9" y="0"/>
                  </a:lnTo>
                  <a:lnTo>
                    <a:pt x="18" y="9"/>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79" name="Google Shape;179;p3"/>
            <p:cNvSpPr/>
            <p:nvPr/>
          </p:nvSpPr>
          <p:spPr>
            <a:xfrm>
              <a:off x="8114400" y="2097290"/>
              <a:ext cx="545933" cy="289381"/>
            </a:xfrm>
            <a:custGeom>
              <a:rect b="b" l="l" r="r" t="t"/>
              <a:pathLst>
                <a:path extrusionOk="0" h="238" w="449">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0" name="Google Shape;180;p3"/>
            <p:cNvSpPr/>
            <p:nvPr/>
          </p:nvSpPr>
          <p:spPr>
            <a:xfrm>
              <a:off x="8114400" y="2097290"/>
              <a:ext cx="545933" cy="289381"/>
            </a:xfrm>
            <a:custGeom>
              <a:rect b="b" l="l" r="r" t="t"/>
              <a:pathLst>
                <a:path extrusionOk="0" h="238" w="449">
                  <a:moveTo>
                    <a:pt x="0" y="238"/>
                  </a:moveTo>
                  <a:lnTo>
                    <a:pt x="0" y="230"/>
                  </a:lnTo>
                  <a:lnTo>
                    <a:pt x="9" y="230"/>
                  </a:lnTo>
                  <a:lnTo>
                    <a:pt x="9" y="230"/>
                  </a:lnTo>
                  <a:lnTo>
                    <a:pt x="9" y="221"/>
                  </a:lnTo>
                  <a:lnTo>
                    <a:pt x="9" y="221"/>
                  </a:lnTo>
                  <a:lnTo>
                    <a:pt x="18" y="212"/>
                  </a:lnTo>
                  <a:lnTo>
                    <a:pt x="18" y="203"/>
                  </a:lnTo>
                  <a:lnTo>
                    <a:pt x="18" y="203"/>
                  </a:lnTo>
                  <a:lnTo>
                    <a:pt x="18" y="194"/>
                  </a:lnTo>
                  <a:lnTo>
                    <a:pt x="9" y="194"/>
                  </a:lnTo>
                  <a:lnTo>
                    <a:pt x="9" y="185"/>
                  </a:lnTo>
                  <a:lnTo>
                    <a:pt x="18" y="176"/>
                  </a:lnTo>
                  <a:lnTo>
                    <a:pt x="26" y="176"/>
                  </a:lnTo>
                  <a:lnTo>
                    <a:pt x="26" y="176"/>
                  </a:lnTo>
                  <a:lnTo>
                    <a:pt x="35" y="176"/>
                  </a:lnTo>
                  <a:lnTo>
                    <a:pt x="44" y="185"/>
                  </a:lnTo>
                  <a:lnTo>
                    <a:pt x="44" y="185"/>
                  </a:lnTo>
                  <a:lnTo>
                    <a:pt x="53" y="185"/>
                  </a:lnTo>
                  <a:lnTo>
                    <a:pt x="53" y="176"/>
                  </a:lnTo>
                  <a:lnTo>
                    <a:pt x="53" y="176"/>
                  </a:lnTo>
                  <a:lnTo>
                    <a:pt x="53" y="168"/>
                  </a:lnTo>
                  <a:lnTo>
                    <a:pt x="53" y="168"/>
                  </a:lnTo>
                  <a:lnTo>
                    <a:pt x="53" y="159"/>
                  </a:lnTo>
                  <a:lnTo>
                    <a:pt x="53" y="159"/>
                  </a:lnTo>
                  <a:lnTo>
                    <a:pt x="62" y="159"/>
                  </a:lnTo>
                  <a:lnTo>
                    <a:pt x="70" y="150"/>
                  </a:lnTo>
                  <a:lnTo>
                    <a:pt x="70" y="150"/>
                  </a:lnTo>
                  <a:lnTo>
                    <a:pt x="70" y="141"/>
                  </a:lnTo>
                  <a:lnTo>
                    <a:pt x="70" y="132"/>
                  </a:lnTo>
                  <a:lnTo>
                    <a:pt x="70" y="132"/>
                  </a:lnTo>
                  <a:lnTo>
                    <a:pt x="79" y="123"/>
                  </a:lnTo>
                  <a:lnTo>
                    <a:pt x="79" y="123"/>
                  </a:lnTo>
                  <a:lnTo>
                    <a:pt x="79" y="123"/>
                  </a:lnTo>
                  <a:lnTo>
                    <a:pt x="79" y="123"/>
                  </a:lnTo>
                  <a:lnTo>
                    <a:pt x="79" y="115"/>
                  </a:lnTo>
                  <a:lnTo>
                    <a:pt x="88" y="115"/>
                  </a:lnTo>
                  <a:lnTo>
                    <a:pt x="97" y="115"/>
                  </a:lnTo>
                  <a:lnTo>
                    <a:pt x="97" y="123"/>
                  </a:lnTo>
                  <a:lnTo>
                    <a:pt x="106" y="115"/>
                  </a:lnTo>
                  <a:lnTo>
                    <a:pt x="97" y="115"/>
                  </a:lnTo>
                  <a:lnTo>
                    <a:pt x="106" y="115"/>
                  </a:lnTo>
                  <a:lnTo>
                    <a:pt x="114" y="106"/>
                  </a:lnTo>
                  <a:lnTo>
                    <a:pt x="132" y="115"/>
                  </a:lnTo>
                  <a:lnTo>
                    <a:pt x="132" y="123"/>
                  </a:lnTo>
                  <a:lnTo>
                    <a:pt x="132" y="115"/>
                  </a:lnTo>
                  <a:lnTo>
                    <a:pt x="132" y="115"/>
                  </a:lnTo>
                  <a:lnTo>
                    <a:pt x="141" y="106"/>
                  </a:lnTo>
                  <a:lnTo>
                    <a:pt x="141" y="106"/>
                  </a:lnTo>
                  <a:lnTo>
                    <a:pt x="150" y="106"/>
                  </a:lnTo>
                  <a:lnTo>
                    <a:pt x="150" y="106"/>
                  </a:lnTo>
                  <a:lnTo>
                    <a:pt x="158" y="106"/>
                  </a:lnTo>
                  <a:lnTo>
                    <a:pt x="158" y="115"/>
                  </a:lnTo>
                  <a:lnTo>
                    <a:pt x="167" y="106"/>
                  </a:lnTo>
                  <a:lnTo>
                    <a:pt x="167" y="106"/>
                  </a:lnTo>
                  <a:lnTo>
                    <a:pt x="167" y="97"/>
                  </a:lnTo>
                  <a:lnTo>
                    <a:pt x="167" y="88"/>
                  </a:lnTo>
                  <a:lnTo>
                    <a:pt x="176" y="88"/>
                  </a:lnTo>
                  <a:lnTo>
                    <a:pt x="176" y="79"/>
                  </a:lnTo>
                  <a:lnTo>
                    <a:pt x="176" y="88"/>
                  </a:lnTo>
                  <a:lnTo>
                    <a:pt x="185" y="97"/>
                  </a:lnTo>
                  <a:lnTo>
                    <a:pt x="185" y="97"/>
                  </a:lnTo>
                  <a:lnTo>
                    <a:pt x="194" y="97"/>
                  </a:lnTo>
                  <a:lnTo>
                    <a:pt x="202" y="97"/>
                  </a:lnTo>
                  <a:lnTo>
                    <a:pt x="202" y="88"/>
                  </a:lnTo>
                  <a:lnTo>
                    <a:pt x="202" y="79"/>
                  </a:lnTo>
                  <a:lnTo>
                    <a:pt x="202" y="70"/>
                  </a:lnTo>
                  <a:lnTo>
                    <a:pt x="211" y="70"/>
                  </a:lnTo>
                  <a:lnTo>
                    <a:pt x="220" y="70"/>
                  </a:lnTo>
                  <a:lnTo>
                    <a:pt x="220" y="62"/>
                  </a:lnTo>
                  <a:lnTo>
                    <a:pt x="220" y="53"/>
                  </a:lnTo>
                  <a:lnTo>
                    <a:pt x="229" y="53"/>
                  </a:lnTo>
                  <a:lnTo>
                    <a:pt x="229" y="44"/>
                  </a:lnTo>
                  <a:lnTo>
                    <a:pt x="229" y="35"/>
                  </a:lnTo>
                  <a:lnTo>
                    <a:pt x="229" y="35"/>
                  </a:lnTo>
                  <a:lnTo>
                    <a:pt x="229" y="35"/>
                  </a:lnTo>
                  <a:lnTo>
                    <a:pt x="238" y="35"/>
                  </a:lnTo>
                  <a:lnTo>
                    <a:pt x="238" y="35"/>
                  </a:lnTo>
                  <a:lnTo>
                    <a:pt x="255" y="26"/>
                  </a:lnTo>
                  <a:lnTo>
                    <a:pt x="264" y="26"/>
                  </a:lnTo>
                  <a:lnTo>
                    <a:pt x="264" y="17"/>
                  </a:lnTo>
                  <a:lnTo>
                    <a:pt x="255" y="17"/>
                  </a:lnTo>
                  <a:lnTo>
                    <a:pt x="264" y="8"/>
                  </a:lnTo>
                  <a:lnTo>
                    <a:pt x="255" y="0"/>
                  </a:lnTo>
                  <a:lnTo>
                    <a:pt x="255" y="0"/>
                  </a:lnTo>
                  <a:lnTo>
                    <a:pt x="264" y="0"/>
                  </a:lnTo>
                  <a:lnTo>
                    <a:pt x="273" y="0"/>
                  </a:lnTo>
                  <a:lnTo>
                    <a:pt x="282" y="0"/>
                  </a:lnTo>
                  <a:lnTo>
                    <a:pt x="290" y="0"/>
                  </a:lnTo>
                  <a:lnTo>
                    <a:pt x="290" y="8"/>
                  </a:lnTo>
                  <a:lnTo>
                    <a:pt x="299" y="17"/>
                  </a:lnTo>
                  <a:lnTo>
                    <a:pt x="308" y="17"/>
                  </a:lnTo>
                  <a:lnTo>
                    <a:pt x="317" y="17"/>
                  </a:lnTo>
                  <a:lnTo>
                    <a:pt x="317" y="17"/>
                  </a:lnTo>
                  <a:lnTo>
                    <a:pt x="334" y="26"/>
                  </a:lnTo>
                  <a:lnTo>
                    <a:pt x="334" y="26"/>
                  </a:lnTo>
                  <a:lnTo>
                    <a:pt x="343" y="26"/>
                  </a:lnTo>
                  <a:lnTo>
                    <a:pt x="343" y="26"/>
                  </a:lnTo>
                  <a:lnTo>
                    <a:pt x="352" y="26"/>
                  </a:lnTo>
                  <a:lnTo>
                    <a:pt x="352" y="26"/>
                  </a:lnTo>
                  <a:lnTo>
                    <a:pt x="361" y="26"/>
                  </a:lnTo>
                  <a:lnTo>
                    <a:pt x="361" y="26"/>
                  </a:lnTo>
                  <a:lnTo>
                    <a:pt x="370" y="17"/>
                  </a:lnTo>
                  <a:lnTo>
                    <a:pt x="370" y="17"/>
                  </a:lnTo>
                  <a:lnTo>
                    <a:pt x="378" y="8"/>
                  </a:lnTo>
                  <a:lnTo>
                    <a:pt x="387" y="17"/>
                  </a:lnTo>
                  <a:lnTo>
                    <a:pt x="387" y="26"/>
                  </a:lnTo>
                  <a:lnTo>
                    <a:pt x="396" y="26"/>
                  </a:lnTo>
                  <a:lnTo>
                    <a:pt x="396" y="35"/>
                  </a:lnTo>
                  <a:lnTo>
                    <a:pt x="405" y="35"/>
                  </a:lnTo>
                  <a:lnTo>
                    <a:pt x="405" y="35"/>
                  </a:lnTo>
                  <a:lnTo>
                    <a:pt x="405" y="44"/>
                  </a:lnTo>
                  <a:lnTo>
                    <a:pt x="405" y="44"/>
                  </a:lnTo>
                  <a:lnTo>
                    <a:pt x="405" y="53"/>
                  </a:lnTo>
                  <a:lnTo>
                    <a:pt x="414" y="70"/>
                  </a:lnTo>
                  <a:lnTo>
                    <a:pt x="414" y="70"/>
                  </a:lnTo>
                  <a:lnTo>
                    <a:pt x="422" y="79"/>
                  </a:lnTo>
                  <a:lnTo>
                    <a:pt x="431" y="88"/>
                  </a:lnTo>
                  <a:lnTo>
                    <a:pt x="440" y="97"/>
                  </a:lnTo>
                  <a:lnTo>
                    <a:pt x="449" y="97"/>
                  </a:lnTo>
                  <a:lnTo>
                    <a:pt x="431" y="123"/>
                  </a:lnTo>
                  <a:lnTo>
                    <a:pt x="414" y="132"/>
                  </a:lnTo>
                  <a:lnTo>
                    <a:pt x="414" y="141"/>
                  </a:lnTo>
                  <a:lnTo>
                    <a:pt x="414" y="150"/>
                  </a:lnTo>
                  <a:lnTo>
                    <a:pt x="405" y="150"/>
                  </a:lnTo>
                  <a:lnTo>
                    <a:pt x="405" y="159"/>
                  </a:lnTo>
                  <a:lnTo>
                    <a:pt x="396" y="159"/>
                  </a:lnTo>
                  <a:lnTo>
                    <a:pt x="396" y="159"/>
                  </a:lnTo>
                  <a:lnTo>
                    <a:pt x="387" y="168"/>
                  </a:lnTo>
                  <a:lnTo>
                    <a:pt x="387" y="168"/>
                  </a:lnTo>
                  <a:lnTo>
                    <a:pt x="378" y="176"/>
                  </a:lnTo>
                  <a:lnTo>
                    <a:pt x="370" y="176"/>
                  </a:lnTo>
                  <a:lnTo>
                    <a:pt x="370" y="185"/>
                  </a:lnTo>
                  <a:lnTo>
                    <a:pt x="352" y="185"/>
                  </a:lnTo>
                  <a:lnTo>
                    <a:pt x="352" y="194"/>
                  </a:lnTo>
                  <a:lnTo>
                    <a:pt x="326" y="194"/>
                  </a:lnTo>
                  <a:lnTo>
                    <a:pt x="308" y="194"/>
                  </a:lnTo>
                  <a:lnTo>
                    <a:pt x="290" y="194"/>
                  </a:lnTo>
                  <a:lnTo>
                    <a:pt x="255" y="194"/>
                  </a:lnTo>
                  <a:lnTo>
                    <a:pt x="246" y="203"/>
                  </a:lnTo>
                  <a:lnTo>
                    <a:pt x="211" y="203"/>
                  </a:lnTo>
                  <a:lnTo>
                    <a:pt x="185" y="203"/>
                  </a:lnTo>
                  <a:lnTo>
                    <a:pt x="150" y="212"/>
                  </a:lnTo>
                  <a:lnTo>
                    <a:pt x="123" y="212"/>
                  </a:lnTo>
                  <a:lnTo>
                    <a:pt x="97" y="212"/>
                  </a:lnTo>
                  <a:lnTo>
                    <a:pt x="88" y="212"/>
                  </a:lnTo>
                  <a:lnTo>
                    <a:pt x="79" y="212"/>
                  </a:lnTo>
                  <a:lnTo>
                    <a:pt x="88" y="221"/>
                  </a:lnTo>
                  <a:lnTo>
                    <a:pt x="88" y="230"/>
                  </a:lnTo>
                  <a:lnTo>
                    <a:pt x="0" y="238"/>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1" name="Google Shape;181;p3"/>
            <p:cNvSpPr/>
            <p:nvPr/>
          </p:nvSpPr>
          <p:spPr>
            <a:xfrm>
              <a:off x="7151416" y="2053517"/>
              <a:ext cx="566603" cy="301541"/>
            </a:xfrm>
            <a:custGeom>
              <a:rect b="b" l="l" r="r" t="t"/>
              <a:pathLst>
                <a:path extrusionOk="0" h="248" w="466">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2" name="Google Shape;182;p3"/>
            <p:cNvSpPr/>
            <p:nvPr/>
          </p:nvSpPr>
          <p:spPr>
            <a:xfrm>
              <a:off x="7151416" y="2053517"/>
              <a:ext cx="566603" cy="301541"/>
            </a:xfrm>
            <a:custGeom>
              <a:rect b="b" l="l" r="r" t="t"/>
              <a:pathLst>
                <a:path extrusionOk="0" h="248" w="466">
                  <a:moveTo>
                    <a:pt x="0" y="239"/>
                  </a:moveTo>
                  <a:lnTo>
                    <a:pt x="18" y="0"/>
                  </a:lnTo>
                  <a:lnTo>
                    <a:pt x="88" y="9"/>
                  </a:lnTo>
                  <a:lnTo>
                    <a:pt x="238" y="9"/>
                  </a:lnTo>
                  <a:lnTo>
                    <a:pt x="317" y="9"/>
                  </a:lnTo>
                  <a:lnTo>
                    <a:pt x="414" y="9"/>
                  </a:lnTo>
                  <a:lnTo>
                    <a:pt x="431" y="18"/>
                  </a:lnTo>
                  <a:lnTo>
                    <a:pt x="431" y="18"/>
                  </a:lnTo>
                  <a:lnTo>
                    <a:pt x="440" y="18"/>
                  </a:lnTo>
                  <a:lnTo>
                    <a:pt x="440" y="27"/>
                  </a:lnTo>
                  <a:lnTo>
                    <a:pt x="440" y="27"/>
                  </a:lnTo>
                  <a:lnTo>
                    <a:pt x="440" y="36"/>
                  </a:lnTo>
                  <a:lnTo>
                    <a:pt x="440" y="27"/>
                  </a:lnTo>
                  <a:lnTo>
                    <a:pt x="440" y="36"/>
                  </a:lnTo>
                  <a:lnTo>
                    <a:pt x="431" y="44"/>
                  </a:lnTo>
                  <a:lnTo>
                    <a:pt x="431" y="53"/>
                  </a:lnTo>
                  <a:lnTo>
                    <a:pt x="440" y="53"/>
                  </a:lnTo>
                  <a:lnTo>
                    <a:pt x="440" y="62"/>
                  </a:lnTo>
                  <a:lnTo>
                    <a:pt x="440" y="62"/>
                  </a:lnTo>
                  <a:lnTo>
                    <a:pt x="449" y="71"/>
                  </a:lnTo>
                  <a:lnTo>
                    <a:pt x="458" y="80"/>
                  </a:lnTo>
                  <a:lnTo>
                    <a:pt x="458" y="80"/>
                  </a:lnTo>
                  <a:lnTo>
                    <a:pt x="466" y="248"/>
                  </a:lnTo>
                  <a:lnTo>
                    <a:pt x="387" y="248"/>
                  </a:lnTo>
                  <a:lnTo>
                    <a:pt x="247" y="248"/>
                  </a:lnTo>
                  <a:lnTo>
                    <a:pt x="106" y="248"/>
                  </a:lnTo>
                  <a:lnTo>
                    <a:pt x="0" y="239"/>
                  </a:lnTo>
                </a:path>
              </a:pathLst>
            </a:custGeom>
            <a:gradFill>
              <a:gsLst>
                <a:gs pos="0">
                  <a:srgbClr val="FF9900"/>
                </a:gs>
                <a:gs pos="80000">
                  <a:srgbClr val="FFCC00"/>
                </a:gs>
                <a:gs pos="100000">
                  <a:srgbClr val="FF9900"/>
                </a:gs>
              </a:gsLst>
              <a:path path="circle">
                <a:fillToRect l="100%" t="100%"/>
              </a:path>
              <a:tileRect b="-100%" r="-100%"/>
            </a:gra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3" name="Google Shape;183;p3"/>
            <p:cNvSpPr/>
            <p:nvPr/>
          </p:nvSpPr>
          <p:spPr>
            <a:xfrm>
              <a:off x="8199513" y="1838306"/>
              <a:ext cx="235883" cy="408538"/>
            </a:xfrm>
            <a:custGeom>
              <a:rect b="b" l="l" r="r" t="t"/>
              <a:pathLst>
                <a:path extrusionOk="0" h="336" w="194">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4" name="Google Shape;184;p3"/>
            <p:cNvSpPr/>
            <p:nvPr/>
          </p:nvSpPr>
          <p:spPr>
            <a:xfrm>
              <a:off x="7932014" y="1795751"/>
              <a:ext cx="300324" cy="537422"/>
            </a:xfrm>
            <a:custGeom>
              <a:rect b="b" l="l" r="r" t="t"/>
              <a:pathLst>
                <a:path extrusionOk="0" h="442" w="247">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5" name="Google Shape;185;p3"/>
            <p:cNvSpPr/>
            <p:nvPr/>
          </p:nvSpPr>
          <p:spPr>
            <a:xfrm>
              <a:off x="7932014" y="1795751"/>
              <a:ext cx="300324" cy="537422"/>
            </a:xfrm>
            <a:custGeom>
              <a:rect b="b" l="l" r="r" t="t"/>
              <a:pathLst>
                <a:path extrusionOk="0" h="442" w="247">
                  <a:moveTo>
                    <a:pt x="0" y="186"/>
                  </a:moveTo>
                  <a:lnTo>
                    <a:pt x="9" y="177"/>
                  </a:lnTo>
                  <a:lnTo>
                    <a:pt x="9" y="177"/>
                  </a:lnTo>
                  <a:lnTo>
                    <a:pt x="9" y="168"/>
                  </a:lnTo>
                  <a:lnTo>
                    <a:pt x="9" y="168"/>
                  </a:lnTo>
                  <a:lnTo>
                    <a:pt x="18" y="159"/>
                  </a:lnTo>
                  <a:lnTo>
                    <a:pt x="18" y="150"/>
                  </a:lnTo>
                  <a:lnTo>
                    <a:pt x="18" y="150"/>
                  </a:lnTo>
                  <a:lnTo>
                    <a:pt x="27" y="142"/>
                  </a:lnTo>
                  <a:lnTo>
                    <a:pt x="27" y="133"/>
                  </a:lnTo>
                  <a:lnTo>
                    <a:pt x="27" y="124"/>
                  </a:lnTo>
                  <a:lnTo>
                    <a:pt x="18" y="115"/>
                  </a:lnTo>
                  <a:lnTo>
                    <a:pt x="18" y="106"/>
                  </a:lnTo>
                  <a:lnTo>
                    <a:pt x="27" y="97"/>
                  </a:lnTo>
                  <a:lnTo>
                    <a:pt x="44" y="97"/>
                  </a:lnTo>
                  <a:lnTo>
                    <a:pt x="44" y="88"/>
                  </a:lnTo>
                  <a:lnTo>
                    <a:pt x="62" y="88"/>
                  </a:lnTo>
                  <a:lnTo>
                    <a:pt x="62" y="80"/>
                  </a:lnTo>
                  <a:lnTo>
                    <a:pt x="62" y="71"/>
                  </a:lnTo>
                  <a:lnTo>
                    <a:pt x="71" y="62"/>
                  </a:lnTo>
                  <a:lnTo>
                    <a:pt x="71" y="44"/>
                  </a:lnTo>
                  <a:lnTo>
                    <a:pt x="71" y="44"/>
                  </a:lnTo>
                  <a:lnTo>
                    <a:pt x="62" y="35"/>
                  </a:lnTo>
                  <a:lnTo>
                    <a:pt x="62" y="35"/>
                  </a:lnTo>
                  <a:lnTo>
                    <a:pt x="53" y="27"/>
                  </a:lnTo>
                  <a:lnTo>
                    <a:pt x="53" y="27"/>
                  </a:lnTo>
                  <a:lnTo>
                    <a:pt x="44" y="18"/>
                  </a:lnTo>
                  <a:lnTo>
                    <a:pt x="44" y="9"/>
                  </a:lnTo>
                  <a:lnTo>
                    <a:pt x="44" y="9"/>
                  </a:lnTo>
                  <a:lnTo>
                    <a:pt x="132" y="9"/>
                  </a:lnTo>
                  <a:lnTo>
                    <a:pt x="203" y="0"/>
                  </a:lnTo>
                  <a:lnTo>
                    <a:pt x="203" y="0"/>
                  </a:lnTo>
                  <a:lnTo>
                    <a:pt x="203" y="0"/>
                  </a:lnTo>
                  <a:lnTo>
                    <a:pt x="203" y="18"/>
                  </a:lnTo>
                  <a:lnTo>
                    <a:pt x="203" y="18"/>
                  </a:lnTo>
                  <a:lnTo>
                    <a:pt x="212" y="27"/>
                  </a:lnTo>
                  <a:lnTo>
                    <a:pt x="212" y="35"/>
                  </a:lnTo>
                  <a:lnTo>
                    <a:pt x="220" y="44"/>
                  </a:lnTo>
                  <a:lnTo>
                    <a:pt x="220" y="44"/>
                  </a:lnTo>
                  <a:lnTo>
                    <a:pt x="220" y="53"/>
                  </a:lnTo>
                  <a:lnTo>
                    <a:pt x="229" y="62"/>
                  </a:lnTo>
                  <a:lnTo>
                    <a:pt x="229" y="62"/>
                  </a:lnTo>
                  <a:lnTo>
                    <a:pt x="247" y="248"/>
                  </a:lnTo>
                  <a:lnTo>
                    <a:pt x="238" y="248"/>
                  </a:lnTo>
                  <a:lnTo>
                    <a:pt x="238" y="256"/>
                  </a:lnTo>
                  <a:lnTo>
                    <a:pt x="238" y="265"/>
                  </a:lnTo>
                  <a:lnTo>
                    <a:pt x="238" y="265"/>
                  </a:lnTo>
                  <a:lnTo>
                    <a:pt x="247" y="274"/>
                  </a:lnTo>
                  <a:lnTo>
                    <a:pt x="247" y="283"/>
                  </a:lnTo>
                  <a:lnTo>
                    <a:pt x="247" y="283"/>
                  </a:lnTo>
                  <a:lnTo>
                    <a:pt x="247" y="292"/>
                  </a:lnTo>
                  <a:lnTo>
                    <a:pt x="247" y="301"/>
                  </a:lnTo>
                  <a:lnTo>
                    <a:pt x="247" y="301"/>
                  </a:lnTo>
                  <a:lnTo>
                    <a:pt x="238" y="310"/>
                  </a:lnTo>
                  <a:lnTo>
                    <a:pt x="238" y="318"/>
                  </a:lnTo>
                  <a:lnTo>
                    <a:pt x="238" y="327"/>
                  </a:lnTo>
                  <a:lnTo>
                    <a:pt x="229" y="327"/>
                  </a:lnTo>
                  <a:lnTo>
                    <a:pt x="229" y="336"/>
                  </a:lnTo>
                  <a:lnTo>
                    <a:pt x="229" y="345"/>
                  </a:lnTo>
                  <a:lnTo>
                    <a:pt x="229" y="345"/>
                  </a:lnTo>
                  <a:lnTo>
                    <a:pt x="229" y="354"/>
                  </a:lnTo>
                  <a:lnTo>
                    <a:pt x="220" y="354"/>
                  </a:lnTo>
                  <a:lnTo>
                    <a:pt x="220" y="363"/>
                  </a:lnTo>
                  <a:lnTo>
                    <a:pt x="220" y="371"/>
                  </a:lnTo>
                  <a:lnTo>
                    <a:pt x="229" y="371"/>
                  </a:lnTo>
                  <a:lnTo>
                    <a:pt x="229" y="371"/>
                  </a:lnTo>
                  <a:lnTo>
                    <a:pt x="220" y="380"/>
                  </a:lnTo>
                  <a:lnTo>
                    <a:pt x="220" y="380"/>
                  </a:lnTo>
                  <a:lnTo>
                    <a:pt x="220" y="389"/>
                  </a:lnTo>
                  <a:lnTo>
                    <a:pt x="220" y="398"/>
                  </a:lnTo>
                  <a:lnTo>
                    <a:pt x="220" y="398"/>
                  </a:lnTo>
                  <a:lnTo>
                    <a:pt x="212" y="407"/>
                  </a:lnTo>
                  <a:lnTo>
                    <a:pt x="203" y="407"/>
                  </a:lnTo>
                  <a:lnTo>
                    <a:pt x="203" y="407"/>
                  </a:lnTo>
                  <a:lnTo>
                    <a:pt x="203" y="416"/>
                  </a:lnTo>
                  <a:lnTo>
                    <a:pt x="203" y="416"/>
                  </a:lnTo>
                  <a:lnTo>
                    <a:pt x="203" y="424"/>
                  </a:lnTo>
                  <a:lnTo>
                    <a:pt x="203" y="424"/>
                  </a:lnTo>
                  <a:lnTo>
                    <a:pt x="203" y="433"/>
                  </a:lnTo>
                  <a:lnTo>
                    <a:pt x="194" y="433"/>
                  </a:lnTo>
                  <a:lnTo>
                    <a:pt x="194" y="433"/>
                  </a:lnTo>
                  <a:lnTo>
                    <a:pt x="185" y="424"/>
                  </a:lnTo>
                  <a:lnTo>
                    <a:pt x="176" y="424"/>
                  </a:lnTo>
                  <a:lnTo>
                    <a:pt x="176" y="424"/>
                  </a:lnTo>
                  <a:lnTo>
                    <a:pt x="168" y="424"/>
                  </a:lnTo>
                  <a:lnTo>
                    <a:pt x="159" y="433"/>
                  </a:lnTo>
                  <a:lnTo>
                    <a:pt x="159" y="442"/>
                  </a:lnTo>
                  <a:lnTo>
                    <a:pt x="168" y="442"/>
                  </a:lnTo>
                  <a:lnTo>
                    <a:pt x="159" y="442"/>
                  </a:lnTo>
                  <a:lnTo>
                    <a:pt x="150" y="442"/>
                  </a:lnTo>
                  <a:lnTo>
                    <a:pt x="141" y="433"/>
                  </a:lnTo>
                  <a:lnTo>
                    <a:pt x="141" y="424"/>
                  </a:lnTo>
                  <a:lnTo>
                    <a:pt x="141" y="416"/>
                  </a:lnTo>
                  <a:lnTo>
                    <a:pt x="141" y="416"/>
                  </a:lnTo>
                  <a:lnTo>
                    <a:pt x="132" y="398"/>
                  </a:lnTo>
                  <a:lnTo>
                    <a:pt x="132" y="389"/>
                  </a:lnTo>
                  <a:lnTo>
                    <a:pt x="132" y="389"/>
                  </a:lnTo>
                  <a:lnTo>
                    <a:pt x="124" y="389"/>
                  </a:lnTo>
                  <a:lnTo>
                    <a:pt x="124" y="380"/>
                  </a:lnTo>
                  <a:lnTo>
                    <a:pt x="115" y="371"/>
                  </a:lnTo>
                  <a:lnTo>
                    <a:pt x="106" y="380"/>
                  </a:lnTo>
                  <a:lnTo>
                    <a:pt x="106" y="371"/>
                  </a:lnTo>
                  <a:lnTo>
                    <a:pt x="106" y="371"/>
                  </a:lnTo>
                  <a:lnTo>
                    <a:pt x="88" y="363"/>
                  </a:lnTo>
                  <a:lnTo>
                    <a:pt x="80" y="354"/>
                  </a:lnTo>
                  <a:lnTo>
                    <a:pt x="80" y="345"/>
                  </a:lnTo>
                  <a:lnTo>
                    <a:pt x="80" y="336"/>
                  </a:lnTo>
                  <a:lnTo>
                    <a:pt x="80" y="336"/>
                  </a:lnTo>
                  <a:lnTo>
                    <a:pt x="88" y="327"/>
                  </a:lnTo>
                  <a:lnTo>
                    <a:pt x="88" y="318"/>
                  </a:lnTo>
                  <a:lnTo>
                    <a:pt x="88" y="310"/>
                  </a:lnTo>
                  <a:lnTo>
                    <a:pt x="88" y="301"/>
                  </a:lnTo>
                  <a:lnTo>
                    <a:pt x="88" y="301"/>
                  </a:lnTo>
                  <a:lnTo>
                    <a:pt x="80" y="292"/>
                  </a:lnTo>
                  <a:lnTo>
                    <a:pt x="80" y="292"/>
                  </a:lnTo>
                  <a:lnTo>
                    <a:pt x="71" y="292"/>
                  </a:lnTo>
                  <a:lnTo>
                    <a:pt x="71" y="292"/>
                  </a:lnTo>
                  <a:lnTo>
                    <a:pt x="62" y="301"/>
                  </a:lnTo>
                  <a:lnTo>
                    <a:pt x="62" y="301"/>
                  </a:lnTo>
                  <a:lnTo>
                    <a:pt x="53" y="292"/>
                  </a:lnTo>
                  <a:lnTo>
                    <a:pt x="53" y="274"/>
                  </a:lnTo>
                  <a:lnTo>
                    <a:pt x="44" y="265"/>
                  </a:lnTo>
                  <a:lnTo>
                    <a:pt x="44" y="265"/>
                  </a:lnTo>
                  <a:lnTo>
                    <a:pt x="27" y="256"/>
                  </a:lnTo>
                  <a:lnTo>
                    <a:pt x="27" y="248"/>
                  </a:lnTo>
                  <a:lnTo>
                    <a:pt x="27" y="248"/>
                  </a:lnTo>
                  <a:lnTo>
                    <a:pt x="18" y="239"/>
                  </a:lnTo>
                  <a:lnTo>
                    <a:pt x="9" y="239"/>
                  </a:lnTo>
                  <a:lnTo>
                    <a:pt x="9" y="230"/>
                  </a:lnTo>
                  <a:lnTo>
                    <a:pt x="9" y="230"/>
                  </a:lnTo>
                  <a:lnTo>
                    <a:pt x="9" y="212"/>
                  </a:lnTo>
                  <a:lnTo>
                    <a:pt x="0" y="212"/>
                  </a:lnTo>
                  <a:lnTo>
                    <a:pt x="0" y="203"/>
                  </a:lnTo>
                  <a:lnTo>
                    <a:pt x="0" y="195"/>
                  </a:lnTo>
                  <a:lnTo>
                    <a:pt x="0" y="186"/>
                  </a:lnTo>
                  <a:lnTo>
                    <a:pt x="0" y="186"/>
                  </a:lnTo>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6" name="Google Shape;186;p3"/>
            <p:cNvSpPr/>
            <p:nvPr/>
          </p:nvSpPr>
          <p:spPr>
            <a:xfrm>
              <a:off x="6125209" y="1065004"/>
              <a:ext cx="459605" cy="730749"/>
            </a:xfrm>
            <a:custGeom>
              <a:rect b="b" l="l" r="r" t="t"/>
              <a:pathLst>
                <a:path extrusionOk="0" h="601" w="378">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7" name="Google Shape;187;p3"/>
            <p:cNvSpPr/>
            <p:nvPr/>
          </p:nvSpPr>
          <p:spPr>
            <a:xfrm>
              <a:off x="6125209" y="1065004"/>
              <a:ext cx="459605" cy="730749"/>
            </a:xfrm>
            <a:custGeom>
              <a:rect b="b" l="l" r="r" t="t"/>
              <a:pathLst>
                <a:path extrusionOk="0" h="601" w="378">
                  <a:moveTo>
                    <a:pt x="0" y="548"/>
                  </a:moveTo>
                  <a:lnTo>
                    <a:pt x="35" y="407"/>
                  </a:lnTo>
                  <a:lnTo>
                    <a:pt x="35" y="398"/>
                  </a:lnTo>
                  <a:lnTo>
                    <a:pt x="35" y="398"/>
                  </a:lnTo>
                  <a:lnTo>
                    <a:pt x="44" y="389"/>
                  </a:lnTo>
                  <a:lnTo>
                    <a:pt x="44" y="380"/>
                  </a:lnTo>
                  <a:lnTo>
                    <a:pt x="44" y="371"/>
                  </a:lnTo>
                  <a:lnTo>
                    <a:pt x="44" y="371"/>
                  </a:lnTo>
                  <a:lnTo>
                    <a:pt x="35" y="371"/>
                  </a:lnTo>
                  <a:lnTo>
                    <a:pt x="35" y="362"/>
                  </a:lnTo>
                  <a:lnTo>
                    <a:pt x="35" y="362"/>
                  </a:lnTo>
                  <a:lnTo>
                    <a:pt x="35" y="345"/>
                  </a:lnTo>
                  <a:lnTo>
                    <a:pt x="44" y="345"/>
                  </a:lnTo>
                  <a:lnTo>
                    <a:pt x="44" y="336"/>
                  </a:lnTo>
                  <a:lnTo>
                    <a:pt x="52" y="327"/>
                  </a:lnTo>
                  <a:lnTo>
                    <a:pt x="61" y="318"/>
                  </a:lnTo>
                  <a:lnTo>
                    <a:pt x="61" y="318"/>
                  </a:lnTo>
                  <a:lnTo>
                    <a:pt x="61" y="309"/>
                  </a:lnTo>
                  <a:lnTo>
                    <a:pt x="70" y="300"/>
                  </a:lnTo>
                  <a:lnTo>
                    <a:pt x="79" y="283"/>
                  </a:lnTo>
                  <a:lnTo>
                    <a:pt x="87" y="274"/>
                  </a:lnTo>
                  <a:lnTo>
                    <a:pt x="96" y="265"/>
                  </a:lnTo>
                  <a:lnTo>
                    <a:pt x="87" y="256"/>
                  </a:lnTo>
                  <a:lnTo>
                    <a:pt x="79" y="247"/>
                  </a:lnTo>
                  <a:lnTo>
                    <a:pt x="79" y="247"/>
                  </a:lnTo>
                  <a:lnTo>
                    <a:pt x="79" y="239"/>
                  </a:lnTo>
                  <a:lnTo>
                    <a:pt x="79" y="239"/>
                  </a:lnTo>
                  <a:lnTo>
                    <a:pt x="70" y="230"/>
                  </a:lnTo>
                  <a:lnTo>
                    <a:pt x="79" y="212"/>
                  </a:lnTo>
                  <a:lnTo>
                    <a:pt x="70" y="203"/>
                  </a:lnTo>
                  <a:lnTo>
                    <a:pt x="79" y="203"/>
                  </a:lnTo>
                  <a:lnTo>
                    <a:pt x="79" y="185"/>
                  </a:lnTo>
                  <a:lnTo>
                    <a:pt x="114" y="9"/>
                  </a:lnTo>
                  <a:lnTo>
                    <a:pt x="114" y="0"/>
                  </a:lnTo>
                  <a:lnTo>
                    <a:pt x="158" y="9"/>
                  </a:lnTo>
                  <a:lnTo>
                    <a:pt x="167" y="9"/>
                  </a:lnTo>
                  <a:lnTo>
                    <a:pt x="167" y="17"/>
                  </a:lnTo>
                  <a:lnTo>
                    <a:pt x="149" y="88"/>
                  </a:lnTo>
                  <a:lnTo>
                    <a:pt x="158" y="106"/>
                  </a:lnTo>
                  <a:lnTo>
                    <a:pt x="158" y="106"/>
                  </a:lnTo>
                  <a:lnTo>
                    <a:pt x="167" y="115"/>
                  </a:lnTo>
                  <a:lnTo>
                    <a:pt x="167" y="124"/>
                  </a:lnTo>
                  <a:lnTo>
                    <a:pt x="167" y="132"/>
                  </a:lnTo>
                  <a:lnTo>
                    <a:pt x="167" y="132"/>
                  </a:lnTo>
                  <a:lnTo>
                    <a:pt x="158" y="132"/>
                  </a:lnTo>
                  <a:lnTo>
                    <a:pt x="167" y="141"/>
                  </a:lnTo>
                  <a:lnTo>
                    <a:pt x="167" y="150"/>
                  </a:lnTo>
                  <a:lnTo>
                    <a:pt x="175" y="150"/>
                  </a:lnTo>
                  <a:lnTo>
                    <a:pt x="175" y="159"/>
                  </a:lnTo>
                  <a:lnTo>
                    <a:pt x="184" y="168"/>
                  </a:lnTo>
                  <a:lnTo>
                    <a:pt x="184" y="168"/>
                  </a:lnTo>
                  <a:lnTo>
                    <a:pt x="193" y="177"/>
                  </a:lnTo>
                  <a:lnTo>
                    <a:pt x="193" y="185"/>
                  </a:lnTo>
                  <a:lnTo>
                    <a:pt x="193" y="185"/>
                  </a:lnTo>
                  <a:lnTo>
                    <a:pt x="193" y="194"/>
                  </a:lnTo>
                  <a:lnTo>
                    <a:pt x="202" y="194"/>
                  </a:lnTo>
                  <a:lnTo>
                    <a:pt x="202" y="203"/>
                  </a:lnTo>
                  <a:lnTo>
                    <a:pt x="211" y="203"/>
                  </a:lnTo>
                  <a:lnTo>
                    <a:pt x="211" y="203"/>
                  </a:lnTo>
                  <a:lnTo>
                    <a:pt x="211" y="212"/>
                  </a:lnTo>
                  <a:lnTo>
                    <a:pt x="219" y="212"/>
                  </a:lnTo>
                  <a:lnTo>
                    <a:pt x="219" y="212"/>
                  </a:lnTo>
                  <a:lnTo>
                    <a:pt x="219" y="230"/>
                  </a:lnTo>
                  <a:lnTo>
                    <a:pt x="211" y="239"/>
                  </a:lnTo>
                  <a:lnTo>
                    <a:pt x="211" y="239"/>
                  </a:lnTo>
                  <a:lnTo>
                    <a:pt x="211" y="247"/>
                  </a:lnTo>
                  <a:lnTo>
                    <a:pt x="211" y="247"/>
                  </a:lnTo>
                  <a:lnTo>
                    <a:pt x="202" y="256"/>
                  </a:lnTo>
                  <a:lnTo>
                    <a:pt x="211" y="265"/>
                  </a:lnTo>
                  <a:lnTo>
                    <a:pt x="211" y="274"/>
                  </a:lnTo>
                  <a:lnTo>
                    <a:pt x="202" y="274"/>
                  </a:lnTo>
                  <a:lnTo>
                    <a:pt x="202" y="274"/>
                  </a:lnTo>
                  <a:lnTo>
                    <a:pt x="202" y="283"/>
                  </a:lnTo>
                  <a:lnTo>
                    <a:pt x="193" y="292"/>
                  </a:lnTo>
                  <a:lnTo>
                    <a:pt x="193" y="292"/>
                  </a:lnTo>
                  <a:lnTo>
                    <a:pt x="202" y="292"/>
                  </a:lnTo>
                  <a:lnTo>
                    <a:pt x="202" y="300"/>
                  </a:lnTo>
                  <a:lnTo>
                    <a:pt x="211" y="300"/>
                  </a:lnTo>
                  <a:lnTo>
                    <a:pt x="228" y="292"/>
                  </a:lnTo>
                  <a:lnTo>
                    <a:pt x="228" y="292"/>
                  </a:lnTo>
                  <a:lnTo>
                    <a:pt x="237" y="300"/>
                  </a:lnTo>
                  <a:lnTo>
                    <a:pt x="237" y="309"/>
                  </a:lnTo>
                  <a:lnTo>
                    <a:pt x="237" y="327"/>
                  </a:lnTo>
                  <a:lnTo>
                    <a:pt x="246" y="336"/>
                  </a:lnTo>
                  <a:lnTo>
                    <a:pt x="246" y="336"/>
                  </a:lnTo>
                  <a:lnTo>
                    <a:pt x="246" y="345"/>
                  </a:lnTo>
                  <a:lnTo>
                    <a:pt x="246" y="345"/>
                  </a:lnTo>
                  <a:lnTo>
                    <a:pt x="246" y="353"/>
                  </a:lnTo>
                  <a:lnTo>
                    <a:pt x="246" y="362"/>
                  </a:lnTo>
                  <a:lnTo>
                    <a:pt x="255" y="362"/>
                  </a:lnTo>
                  <a:lnTo>
                    <a:pt x="255" y="362"/>
                  </a:lnTo>
                  <a:lnTo>
                    <a:pt x="263" y="371"/>
                  </a:lnTo>
                  <a:lnTo>
                    <a:pt x="263" y="380"/>
                  </a:lnTo>
                  <a:lnTo>
                    <a:pt x="263" y="380"/>
                  </a:lnTo>
                  <a:lnTo>
                    <a:pt x="263" y="389"/>
                  </a:lnTo>
                  <a:lnTo>
                    <a:pt x="263" y="389"/>
                  </a:lnTo>
                  <a:lnTo>
                    <a:pt x="272" y="398"/>
                  </a:lnTo>
                  <a:lnTo>
                    <a:pt x="272" y="407"/>
                  </a:lnTo>
                  <a:lnTo>
                    <a:pt x="272" y="407"/>
                  </a:lnTo>
                  <a:lnTo>
                    <a:pt x="272" y="398"/>
                  </a:lnTo>
                  <a:lnTo>
                    <a:pt x="281" y="398"/>
                  </a:lnTo>
                  <a:lnTo>
                    <a:pt x="290" y="398"/>
                  </a:lnTo>
                  <a:lnTo>
                    <a:pt x="299" y="398"/>
                  </a:lnTo>
                  <a:lnTo>
                    <a:pt x="299" y="398"/>
                  </a:lnTo>
                  <a:lnTo>
                    <a:pt x="307" y="398"/>
                  </a:lnTo>
                  <a:lnTo>
                    <a:pt x="307" y="389"/>
                  </a:lnTo>
                  <a:lnTo>
                    <a:pt x="316" y="398"/>
                  </a:lnTo>
                  <a:lnTo>
                    <a:pt x="334" y="398"/>
                  </a:lnTo>
                  <a:lnTo>
                    <a:pt x="334" y="398"/>
                  </a:lnTo>
                  <a:lnTo>
                    <a:pt x="343" y="398"/>
                  </a:lnTo>
                  <a:lnTo>
                    <a:pt x="351" y="398"/>
                  </a:lnTo>
                  <a:lnTo>
                    <a:pt x="351" y="398"/>
                  </a:lnTo>
                  <a:lnTo>
                    <a:pt x="360" y="389"/>
                  </a:lnTo>
                  <a:lnTo>
                    <a:pt x="360" y="389"/>
                  </a:lnTo>
                  <a:lnTo>
                    <a:pt x="369" y="398"/>
                  </a:lnTo>
                  <a:lnTo>
                    <a:pt x="369" y="407"/>
                  </a:lnTo>
                  <a:lnTo>
                    <a:pt x="378" y="407"/>
                  </a:lnTo>
                  <a:lnTo>
                    <a:pt x="343" y="601"/>
                  </a:lnTo>
                  <a:lnTo>
                    <a:pt x="281" y="592"/>
                  </a:lnTo>
                  <a:lnTo>
                    <a:pt x="193" y="583"/>
                  </a:lnTo>
                  <a:lnTo>
                    <a:pt x="175" y="575"/>
                  </a:lnTo>
                  <a:lnTo>
                    <a:pt x="96" y="566"/>
                  </a:lnTo>
                  <a:lnTo>
                    <a:pt x="0" y="548"/>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88" name="Google Shape;188;p3"/>
            <p:cNvSpPr/>
            <p:nvPr/>
          </p:nvSpPr>
          <p:spPr>
            <a:xfrm>
              <a:off x="8296781" y="2859654"/>
              <a:ext cx="694272" cy="527695"/>
            </a:xfrm>
            <a:custGeom>
              <a:rect b="b" l="l" r="r" t="t"/>
              <a:pathLst>
                <a:path extrusionOk="0" h="434" w="571">
                  <a:moveTo>
                    <a:pt x="17" y="71"/>
                  </a:moveTo>
                  <a:lnTo>
                    <a:pt x="17" y="71"/>
                  </a:lnTo>
                  <a:lnTo>
                    <a:pt x="17" y="71"/>
                  </a:lnTo>
                  <a:lnTo>
                    <a:pt x="17" y="62"/>
                  </a:lnTo>
                  <a:lnTo>
                    <a:pt x="17" y="53"/>
                  </a:lnTo>
                  <a:lnTo>
                    <a:pt x="8" y="53"/>
                  </a:lnTo>
                  <a:lnTo>
                    <a:pt x="0" y="45"/>
                  </a:lnTo>
                  <a:lnTo>
                    <a:pt x="8" y="36"/>
                  </a:lnTo>
                  <a:lnTo>
                    <a:pt x="8" y="36"/>
                  </a:lnTo>
                  <a:lnTo>
                    <a:pt x="70" y="27"/>
                  </a:lnTo>
                  <a:lnTo>
                    <a:pt x="176" y="18"/>
                  </a:lnTo>
                  <a:lnTo>
                    <a:pt x="184" y="27"/>
                  </a:lnTo>
                  <a:lnTo>
                    <a:pt x="184" y="27"/>
                  </a:lnTo>
                  <a:lnTo>
                    <a:pt x="193" y="36"/>
                  </a:lnTo>
                  <a:lnTo>
                    <a:pt x="360" y="27"/>
                  </a:lnTo>
                  <a:lnTo>
                    <a:pt x="369" y="27"/>
                  </a:lnTo>
                  <a:lnTo>
                    <a:pt x="369" y="36"/>
                  </a:lnTo>
                  <a:lnTo>
                    <a:pt x="378" y="36"/>
                  </a:lnTo>
                  <a:lnTo>
                    <a:pt x="387" y="36"/>
                  </a:lnTo>
                  <a:lnTo>
                    <a:pt x="387" y="27"/>
                  </a:lnTo>
                  <a:lnTo>
                    <a:pt x="378" y="18"/>
                  </a:lnTo>
                  <a:lnTo>
                    <a:pt x="378" y="9"/>
                  </a:lnTo>
                  <a:lnTo>
                    <a:pt x="378" y="9"/>
                  </a:lnTo>
                  <a:lnTo>
                    <a:pt x="378" y="0"/>
                  </a:lnTo>
                  <a:lnTo>
                    <a:pt x="387" y="0"/>
                  </a:lnTo>
                  <a:lnTo>
                    <a:pt x="387" y="0"/>
                  </a:lnTo>
                  <a:lnTo>
                    <a:pt x="396" y="0"/>
                  </a:lnTo>
                  <a:lnTo>
                    <a:pt x="404" y="0"/>
                  </a:lnTo>
                  <a:lnTo>
                    <a:pt x="413" y="0"/>
                  </a:lnTo>
                  <a:lnTo>
                    <a:pt x="413" y="0"/>
                  </a:lnTo>
                  <a:lnTo>
                    <a:pt x="413" y="0"/>
                  </a:lnTo>
                  <a:lnTo>
                    <a:pt x="422" y="9"/>
                  </a:lnTo>
                  <a:lnTo>
                    <a:pt x="422" y="18"/>
                  </a:lnTo>
                  <a:lnTo>
                    <a:pt x="413" y="9"/>
                  </a:lnTo>
                  <a:lnTo>
                    <a:pt x="422" y="18"/>
                  </a:lnTo>
                  <a:lnTo>
                    <a:pt x="422" y="27"/>
                  </a:lnTo>
                  <a:lnTo>
                    <a:pt x="431" y="27"/>
                  </a:lnTo>
                  <a:lnTo>
                    <a:pt x="431" y="36"/>
                  </a:lnTo>
                  <a:lnTo>
                    <a:pt x="431" y="45"/>
                  </a:lnTo>
                  <a:lnTo>
                    <a:pt x="431" y="53"/>
                  </a:lnTo>
                  <a:lnTo>
                    <a:pt x="440" y="71"/>
                  </a:lnTo>
                  <a:lnTo>
                    <a:pt x="448" y="89"/>
                  </a:lnTo>
                  <a:lnTo>
                    <a:pt x="466" y="115"/>
                  </a:lnTo>
                  <a:lnTo>
                    <a:pt x="492" y="151"/>
                  </a:lnTo>
                  <a:lnTo>
                    <a:pt x="501" y="160"/>
                  </a:lnTo>
                  <a:lnTo>
                    <a:pt x="510" y="160"/>
                  </a:lnTo>
                  <a:lnTo>
                    <a:pt x="510" y="168"/>
                  </a:lnTo>
                  <a:lnTo>
                    <a:pt x="510" y="177"/>
                  </a:lnTo>
                  <a:lnTo>
                    <a:pt x="510" y="186"/>
                  </a:lnTo>
                  <a:lnTo>
                    <a:pt x="510" y="195"/>
                  </a:lnTo>
                  <a:lnTo>
                    <a:pt x="510" y="195"/>
                  </a:lnTo>
                  <a:lnTo>
                    <a:pt x="527" y="213"/>
                  </a:lnTo>
                  <a:lnTo>
                    <a:pt x="519" y="204"/>
                  </a:lnTo>
                  <a:lnTo>
                    <a:pt x="510" y="195"/>
                  </a:lnTo>
                  <a:lnTo>
                    <a:pt x="501" y="177"/>
                  </a:lnTo>
                  <a:lnTo>
                    <a:pt x="510" y="168"/>
                  </a:lnTo>
                  <a:lnTo>
                    <a:pt x="501" y="160"/>
                  </a:lnTo>
                  <a:lnTo>
                    <a:pt x="501" y="160"/>
                  </a:lnTo>
                  <a:lnTo>
                    <a:pt x="492" y="160"/>
                  </a:lnTo>
                  <a:lnTo>
                    <a:pt x="492" y="151"/>
                  </a:lnTo>
                  <a:lnTo>
                    <a:pt x="492" y="151"/>
                  </a:lnTo>
                  <a:lnTo>
                    <a:pt x="483" y="151"/>
                  </a:lnTo>
                  <a:lnTo>
                    <a:pt x="483" y="151"/>
                  </a:lnTo>
                  <a:lnTo>
                    <a:pt x="483" y="160"/>
                  </a:lnTo>
                  <a:lnTo>
                    <a:pt x="492" y="168"/>
                  </a:lnTo>
                  <a:lnTo>
                    <a:pt x="501" y="177"/>
                  </a:lnTo>
                  <a:lnTo>
                    <a:pt x="510" y="204"/>
                  </a:lnTo>
                  <a:lnTo>
                    <a:pt x="527" y="230"/>
                  </a:lnTo>
                  <a:lnTo>
                    <a:pt x="536" y="248"/>
                  </a:lnTo>
                  <a:lnTo>
                    <a:pt x="545" y="257"/>
                  </a:lnTo>
                  <a:lnTo>
                    <a:pt x="545" y="266"/>
                  </a:lnTo>
                  <a:lnTo>
                    <a:pt x="545" y="266"/>
                  </a:lnTo>
                  <a:lnTo>
                    <a:pt x="545" y="266"/>
                  </a:lnTo>
                  <a:lnTo>
                    <a:pt x="554" y="266"/>
                  </a:lnTo>
                  <a:lnTo>
                    <a:pt x="563" y="275"/>
                  </a:lnTo>
                  <a:lnTo>
                    <a:pt x="563" y="283"/>
                  </a:lnTo>
                  <a:lnTo>
                    <a:pt x="563" y="283"/>
                  </a:lnTo>
                  <a:lnTo>
                    <a:pt x="571" y="301"/>
                  </a:lnTo>
                  <a:lnTo>
                    <a:pt x="571" y="328"/>
                  </a:lnTo>
                  <a:lnTo>
                    <a:pt x="571" y="328"/>
                  </a:lnTo>
                  <a:lnTo>
                    <a:pt x="571" y="345"/>
                  </a:lnTo>
                  <a:lnTo>
                    <a:pt x="571" y="354"/>
                  </a:lnTo>
                  <a:lnTo>
                    <a:pt x="571" y="363"/>
                  </a:lnTo>
                  <a:lnTo>
                    <a:pt x="571" y="372"/>
                  </a:lnTo>
                  <a:lnTo>
                    <a:pt x="571" y="363"/>
                  </a:lnTo>
                  <a:lnTo>
                    <a:pt x="571" y="372"/>
                  </a:lnTo>
                  <a:lnTo>
                    <a:pt x="571" y="372"/>
                  </a:lnTo>
                  <a:lnTo>
                    <a:pt x="563" y="381"/>
                  </a:lnTo>
                  <a:lnTo>
                    <a:pt x="563" y="381"/>
                  </a:lnTo>
                  <a:lnTo>
                    <a:pt x="563" y="389"/>
                  </a:lnTo>
                  <a:lnTo>
                    <a:pt x="563" y="389"/>
                  </a:lnTo>
                  <a:lnTo>
                    <a:pt x="563" y="398"/>
                  </a:lnTo>
                  <a:lnTo>
                    <a:pt x="563" y="407"/>
                  </a:lnTo>
                  <a:lnTo>
                    <a:pt x="563" y="407"/>
                  </a:lnTo>
                  <a:lnTo>
                    <a:pt x="563" y="416"/>
                  </a:lnTo>
                  <a:lnTo>
                    <a:pt x="563" y="416"/>
                  </a:lnTo>
                  <a:lnTo>
                    <a:pt x="554" y="416"/>
                  </a:lnTo>
                  <a:lnTo>
                    <a:pt x="563" y="416"/>
                  </a:lnTo>
                  <a:lnTo>
                    <a:pt x="554" y="416"/>
                  </a:lnTo>
                  <a:lnTo>
                    <a:pt x="545" y="416"/>
                  </a:lnTo>
                  <a:lnTo>
                    <a:pt x="545" y="425"/>
                  </a:lnTo>
                  <a:lnTo>
                    <a:pt x="536" y="425"/>
                  </a:lnTo>
                  <a:lnTo>
                    <a:pt x="536" y="425"/>
                  </a:lnTo>
                  <a:lnTo>
                    <a:pt x="527" y="425"/>
                  </a:lnTo>
                  <a:lnTo>
                    <a:pt x="527" y="434"/>
                  </a:lnTo>
                  <a:lnTo>
                    <a:pt x="510" y="434"/>
                  </a:lnTo>
                  <a:lnTo>
                    <a:pt x="510" y="425"/>
                  </a:lnTo>
                  <a:lnTo>
                    <a:pt x="510" y="425"/>
                  </a:lnTo>
                  <a:lnTo>
                    <a:pt x="510" y="416"/>
                  </a:lnTo>
                  <a:lnTo>
                    <a:pt x="519" y="425"/>
                  </a:lnTo>
                  <a:lnTo>
                    <a:pt x="519" y="425"/>
                  </a:lnTo>
                  <a:lnTo>
                    <a:pt x="527" y="416"/>
                  </a:lnTo>
                  <a:lnTo>
                    <a:pt x="519" y="416"/>
                  </a:lnTo>
                  <a:lnTo>
                    <a:pt x="519" y="416"/>
                  </a:lnTo>
                  <a:lnTo>
                    <a:pt x="510" y="416"/>
                  </a:lnTo>
                  <a:lnTo>
                    <a:pt x="501" y="407"/>
                  </a:lnTo>
                  <a:lnTo>
                    <a:pt x="501" y="398"/>
                  </a:lnTo>
                  <a:lnTo>
                    <a:pt x="492" y="389"/>
                  </a:lnTo>
                  <a:lnTo>
                    <a:pt x="483" y="389"/>
                  </a:lnTo>
                  <a:lnTo>
                    <a:pt x="483" y="381"/>
                  </a:lnTo>
                  <a:lnTo>
                    <a:pt x="475" y="381"/>
                  </a:lnTo>
                  <a:lnTo>
                    <a:pt x="475" y="381"/>
                  </a:lnTo>
                  <a:lnTo>
                    <a:pt x="466" y="381"/>
                  </a:lnTo>
                  <a:lnTo>
                    <a:pt x="466" y="381"/>
                  </a:lnTo>
                  <a:lnTo>
                    <a:pt x="457" y="372"/>
                  </a:lnTo>
                  <a:lnTo>
                    <a:pt x="466" y="372"/>
                  </a:lnTo>
                  <a:lnTo>
                    <a:pt x="457" y="372"/>
                  </a:lnTo>
                  <a:lnTo>
                    <a:pt x="448" y="363"/>
                  </a:lnTo>
                  <a:lnTo>
                    <a:pt x="448" y="345"/>
                  </a:lnTo>
                  <a:lnTo>
                    <a:pt x="440" y="336"/>
                  </a:lnTo>
                  <a:lnTo>
                    <a:pt x="440" y="336"/>
                  </a:lnTo>
                  <a:lnTo>
                    <a:pt x="440" y="336"/>
                  </a:lnTo>
                  <a:lnTo>
                    <a:pt x="440" y="328"/>
                  </a:lnTo>
                  <a:lnTo>
                    <a:pt x="440" y="328"/>
                  </a:lnTo>
                  <a:lnTo>
                    <a:pt x="448" y="319"/>
                  </a:lnTo>
                  <a:lnTo>
                    <a:pt x="440" y="328"/>
                  </a:lnTo>
                  <a:lnTo>
                    <a:pt x="440" y="328"/>
                  </a:lnTo>
                  <a:lnTo>
                    <a:pt x="431" y="336"/>
                  </a:lnTo>
                  <a:lnTo>
                    <a:pt x="431" y="336"/>
                  </a:lnTo>
                  <a:lnTo>
                    <a:pt x="431" y="328"/>
                  </a:lnTo>
                  <a:lnTo>
                    <a:pt x="422" y="328"/>
                  </a:lnTo>
                  <a:lnTo>
                    <a:pt x="422" y="319"/>
                  </a:lnTo>
                  <a:lnTo>
                    <a:pt x="422" y="310"/>
                  </a:lnTo>
                  <a:lnTo>
                    <a:pt x="422" y="301"/>
                  </a:lnTo>
                  <a:lnTo>
                    <a:pt x="431" y="301"/>
                  </a:lnTo>
                  <a:lnTo>
                    <a:pt x="431" y="301"/>
                  </a:lnTo>
                  <a:lnTo>
                    <a:pt x="413" y="310"/>
                  </a:lnTo>
                  <a:lnTo>
                    <a:pt x="413" y="301"/>
                  </a:lnTo>
                  <a:lnTo>
                    <a:pt x="413" y="301"/>
                  </a:lnTo>
                  <a:lnTo>
                    <a:pt x="413" y="301"/>
                  </a:lnTo>
                  <a:lnTo>
                    <a:pt x="413" y="310"/>
                  </a:lnTo>
                  <a:lnTo>
                    <a:pt x="422" y="319"/>
                  </a:lnTo>
                  <a:lnTo>
                    <a:pt x="413" y="310"/>
                  </a:lnTo>
                  <a:lnTo>
                    <a:pt x="413" y="319"/>
                  </a:lnTo>
                  <a:lnTo>
                    <a:pt x="404" y="310"/>
                  </a:lnTo>
                  <a:lnTo>
                    <a:pt x="396" y="301"/>
                  </a:lnTo>
                  <a:lnTo>
                    <a:pt x="396" y="301"/>
                  </a:lnTo>
                  <a:lnTo>
                    <a:pt x="387" y="283"/>
                  </a:lnTo>
                  <a:lnTo>
                    <a:pt x="387" y="283"/>
                  </a:lnTo>
                  <a:lnTo>
                    <a:pt x="387" y="275"/>
                  </a:lnTo>
                  <a:lnTo>
                    <a:pt x="369" y="266"/>
                  </a:lnTo>
                  <a:lnTo>
                    <a:pt x="369" y="266"/>
                  </a:lnTo>
                  <a:lnTo>
                    <a:pt x="378" y="266"/>
                  </a:lnTo>
                  <a:lnTo>
                    <a:pt x="378" y="266"/>
                  </a:lnTo>
                  <a:lnTo>
                    <a:pt x="378" y="266"/>
                  </a:lnTo>
                  <a:lnTo>
                    <a:pt x="378" y="257"/>
                  </a:lnTo>
                  <a:lnTo>
                    <a:pt x="387" y="239"/>
                  </a:lnTo>
                  <a:lnTo>
                    <a:pt x="387" y="239"/>
                  </a:lnTo>
                  <a:lnTo>
                    <a:pt x="387" y="230"/>
                  </a:lnTo>
                  <a:lnTo>
                    <a:pt x="378" y="239"/>
                  </a:lnTo>
                  <a:lnTo>
                    <a:pt x="378" y="230"/>
                  </a:lnTo>
                  <a:lnTo>
                    <a:pt x="369" y="221"/>
                  </a:lnTo>
                  <a:lnTo>
                    <a:pt x="369" y="230"/>
                  </a:lnTo>
                  <a:lnTo>
                    <a:pt x="369" y="230"/>
                  </a:lnTo>
                  <a:lnTo>
                    <a:pt x="369" y="239"/>
                  </a:lnTo>
                  <a:lnTo>
                    <a:pt x="369" y="239"/>
                  </a:lnTo>
                  <a:lnTo>
                    <a:pt x="378" y="239"/>
                  </a:lnTo>
                  <a:lnTo>
                    <a:pt x="378" y="248"/>
                  </a:lnTo>
                  <a:lnTo>
                    <a:pt x="369" y="248"/>
                  </a:lnTo>
                  <a:lnTo>
                    <a:pt x="369" y="248"/>
                  </a:lnTo>
                  <a:lnTo>
                    <a:pt x="360" y="239"/>
                  </a:lnTo>
                  <a:lnTo>
                    <a:pt x="369" y="248"/>
                  </a:lnTo>
                  <a:lnTo>
                    <a:pt x="360" y="248"/>
                  </a:lnTo>
                  <a:lnTo>
                    <a:pt x="360" y="239"/>
                  </a:lnTo>
                  <a:lnTo>
                    <a:pt x="360" y="230"/>
                  </a:lnTo>
                  <a:lnTo>
                    <a:pt x="360" y="221"/>
                  </a:lnTo>
                  <a:lnTo>
                    <a:pt x="360" y="221"/>
                  </a:lnTo>
                  <a:lnTo>
                    <a:pt x="360" y="195"/>
                  </a:lnTo>
                  <a:lnTo>
                    <a:pt x="360" y="186"/>
                  </a:lnTo>
                  <a:lnTo>
                    <a:pt x="360" y="177"/>
                  </a:lnTo>
                  <a:lnTo>
                    <a:pt x="360" y="168"/>
                  </a:lnTo>
                  <a:lnTo>
                    <a:pt x="360" y="160"/>
                  </a:lnTo>
                  <a:lnTo>
                    <a:pt x="360" y="160"/>
                  </a:lnTo>
                  <a:lnTo>
                    <a:pt x="352" y="160"/>
                  </a:lnTo>
                  <a:lnTo>
                    <a:pt x="352" y="151"/>
                  </a:lnTo>
                  <a:lnTo>
                    <a:pt x="352" y="142"/>
                  </a:lnTo>
                  <a:lnTo>
                    <a:pt x="343" y="142"/>
                  </a:lnTo>
                  <a:lnTo>
                    <a:pt x="334" y="142"/>
                  </a:lnTo>
                  <a:lnTo>
                    <a:pt x="325" y="142"/>
                  </a:lnTo>
                  <a:lnTo>
                    <a:pt x="325" y="133"/>
                  </a:lnTo>
                  <a:lnTo>
                    <a:pt x="325" y="133"/>
                  </a:lnTo>
                  <a:lnTo>
                    <a:pt x="316" y="124"/>
                  </a:lnTo>
                  <a:lnTo>
                    <a:pt x="299" y="115"/>
                  </a:lnTo>
                  <a:lnTo>
                    <a:pt x="299" y="107"/>
                  </a:lnTo>
                  <a:lnTo>
                    <a:pt x="299" y="107"/>
                  </a:lnTo>
                  <a:lnTo>
                    <a:pt x="290" y="98"/>
                  </a:lnTo>
                  <a:lnTo>
                    <a:pt x="281" y="89"/>
                  </a:lnTo>
                  <a:lnTo>
                    <a:pt x="272" y="80"/>
                  </a:lnTo>
                  <a:lnTo>
                    <a:pt x="264" y="80"/>
                  </a:lnTo>
                  <a:lnTo>
                    <a:pt x="255" y="80"/>
                  </a:lnTo>
                  <a:lnTo>
                    <a:pt x="255" y="80"/>
                  </a:lnTo>
                  <a:lnTo>
                    <a:pt x="246" y="80"/>
                  </a:lnTo>
                  <a:lnTo>
                    <a:pt x="237" y="80"/>
                  </a:lnTo>
                  <a:lnTo>
                    <a:pt x="228" y="80"/>
                  </a:lnTo>
                  <a:lnTo>
                    <a:pt x="228" y="89"/>
                  </a:lnTo>
                  <a:lnTo>
                    <a:pt x="228" y="89"/>
                  </a:lnTo>
                  <a:lnTo>
                    <a:pt x="228" y="89"/>
                  </a:lnTo>
                  <a:lnTo>
                    <a:pt x="228" y="89"/>
                  </a:lnTo>
                  <a:lnTo>
                    <a:pt x="237" y="98"/>
                  </a:lnTo>
                  <a:lnTo>
                    <a:pt x="228" y="98"/>
                  </a:lnTo>
                  <a:lnTo>
                    <a:pt x="228" y="98"/>
                  </a:lnTo>
                  <a:lnTo>
                    <a:pt x="220" y="98"/>
                  </a:lnTo>
                  <a:lnTo>
                    <a:pt x="202" y="107"/>
                  </a:lnTo>
                  <a:lnTo>
                    <a:pt x="202" y="107"/>
                  </a:lnTo>
                  <a:lnTo>
                    <a:pt x="202" y="107"/>
                  </a:lnTo>
                  <a:lnTo>
                    <a:pt x="193" y="115"/>
                  </a:lnTo>
                  <a:lnTo>
                    <a:pt x="193" y="115"/>
                  </a:lnTo>
                  <a:lnTo>
                    <a:pt x="184" y="115"/>
                  </a:lnTo>
                  <a:lnTo>
                    <a:pt x="176" y="115"/>
                  </a:lnTo>
                  <a:lnTo>
                    <a:pt x="176" y="124"/>
                  </a:lnTo>
                  <a:lnTo>
                    <a:pt x="167" y="124"/>
                  </a:lnTo>
                  <a:lnTo>
                    <a:pt x="167" y="115"/>
                  </a:lnTo>
                  <a:lnTo>
                    <a:pt x="167" y="115"/>
                  </a:lnTo>
                  <a:lnTo>
                    <a:pt x="167" y="107"/>
                  </a:lnTo>
                  <a:lnTo>
                    <a:pt x="167" y="115"/>
                  </a:lnTo>
                  <a:lnTo>
                    <a:pt x="167" y="115"/>
                  </a:lnTo>
                  <a:lnTo>
                    <a:pt x="167" y="115"/>
                  </a:lnTo>
                  <a:lnTo>
                    <a:pt x="167" y="115"/>
                  </a:lnTo>
                  <a:lnTo>
                    <a:pt x="167" y="107"/>
                  </a:lnTo>
                  <a:lnTo>
                    <a:pt x="158" y="98"/>
                  </a:lnTo>
                  <a:lnTo>
                    <a:pt x="158" y="98"/>
                  </a:lnTo>
                  <a:lnTo>
                    <a:pt x="149" y="98"/>
                  </a:lnTo>
                  <a:lnTo>
                    <a:pt x="149" y="98"/>
                  </a:lnTo>
                  <a:lnTo>
                    <a:pt x="149" y="98"/>
                  </a:lnTo>
                  <a:lnTo>
                    <a:pt x="149" y="98"/>
                  </a:lnTo>
                  <a:lnTo>
                    <a:pt x="140" y="89"/>
                  </a:lnTo>
                  <a:lnTo>
                    <a:pt x="149" y="89"/>
                  </a:lnTo>
                  <a:lnTo>
                    <a:pt x="158" y="98"/>
                  </a:lnTo>
                  <a:lnTo>
                    <a:pt x="158" y="89"/>
                  </a:lnTo>
                  <a:lnTo>
                    <a:pt x="158" y="89"/>
                  </a:lnTo>
                  <a:lnTo>
                    <a:pt x="149" y="89"/>
                  </a:lnTo>
                  <a:lnTo>
                    <a:pt x="149" y="89"/>
                  </a:lnTo>
                  <a:lnTo>
                    <a:pt x="140" y="80"/>
                  </a:lnTo>
                  <a:lnTo>
                    <a:pt x="140" y="80"/>
                  </a:lnTo>
                  <a:lnTo>
                    <a:pt x="149" y="80"/>
                  </a:lnTo>
                  <a:lnTo>
                    <a:pt x="149" y="71"/>
                  </a:lnTo>
                  <a:lnTo>
                    <a:pt x="140" y="80"/>
                  </a:lnTo>
                  <a:lnTo>
                    <a:pt x="132" y="80"/>
                  </a:lnTo>
                  <a:lnTo>
                    <a:pt x="132" y="80"/>
                  </a:lnTo>
                  <a:lnTo>
                    <a:pt x="132" y="80"/>
                  </a:lnTo>
                  <a:lnTo>
                    <a:pt x="140" y="80"/>
                  </a:lnTo>
                  <a:lnTo>
                    <a:pt x="140" y="89"/>
                  </a:lnTo>
                  <a:lnTo>
                    <a:pt x="132" y="80"/>
                  </a:lnTo>
                  <a:lnTo>
                    <a:pt x="114" y="80"/>
                  </a:lnTo>
                  <a:lnTo>
                    <a:pt x="96" y="71"/>
                  </a:lnTo>
                  <a:lnTo>
                    <a:pt x="88" y="71"/>
                  </a:lnTo>
                  <a:lnTo>
                    <a:pt x="88" y="71"/>
                  </a:lnTo>
                  <a:lnTo>
                    <a:pt x="96" y="71"/>
                  </a:lnTo>
                  <a:lnTo>
                    <a:pt x="96" y="71"/>
                  </a:lnTo>
                  <a:lnTo>
                    <a:pt x="96" y="71"/>
                  </a:lnTo>
                  <a:lnTo>
                    <a:pt x="105" y="71"/>
                  </a:lnTo>
                  <a:lnTo>
                    <a:pt x="114" y="71"/>
                  </a:lnTo>
                  <a:lnTo>
                    <a:pt x="105" y="71"/>
                  </a:lnTo>
                  <a:lnTo>
                    <a:pt x="96" y="62"/>
                  </a:lnTo>
                  <a:lnTo>
                    <a:pt x="96" y="62"/>
                  </a:lnTo>
                  <a:lnTo>
                    <a:pt x="88" y="71"/>
                  </a:lnTo>
                  <a:lnTo>
                    <a:pt x="88" y="62"/>
                  </a:lnTo>
                  <a:lnTo>
                    <a:pt x="79" y="71"/>
                  </a:lnTo>
                  <a:lnTo>
                    <a:pt x="79" y="71"/>
                  </a:lnTo>
                  <a:lnTo>
                    <a:pt x="61" y="71"/>
                  </a:lnTo>
                  <a:lnTo>
                    <a:pt x="44" y="80"/>
                  </a:lnTo>
                  <a:lnTo>
                    <a:pt x="44" y="80"/>
                  </a:lnTo>
                  <a:lnTo>
                    <a:pt x="44" y="80"/>
                  </a:lnTo>
                  <a:lnTo>
                    <a:pt x="52" y="80"/>
                  </a:lnTo>
                  <a:lnTo>
                    <a:pt x="52" y="71"/>
                  </a:lnTo>
                  <a:lnTo>
                    <a:pt x="52" y="71"/>
                  </a:lnTo>
                  <a:lnTo>
                    <a:pt x="44" y="62"/>
                  </a:lnTo>
                  <a:lnTo>
                    <a:pt x="44" y="71"/>
                  </a:lnTo>
                  <a:lnTo>
                    <a:pt x="44" y="71"/>
                  </a:lnTo>
                  <a:lnTo>
                    <a:pt x="44" y="62"/>
                  </a:lnTo>
                  <a:lnTo>
                    <a:pt x="35" y="71"/>
                  </a:lnTo>
                  <a:lnTo>
                    <a:pt x="35" y="71"/>
                  </a:lnTo>
                  <a:lnTo>
                    <a:pt x="35" y="71"/>
                  </a:lnTo>
                  <a:lnTo>
                    <a:pt x="35" y="80"/>
                  </a:lnTo>
                  <a:lnTo>
                    <a:pt x="35" y="80"/>
                  </a:lnTo>
                  <a:lnTo>
                    <a:pt x="26" y="89"/>
                  </a:lnTo>
                  <a:lnTo>
                    <a:pt x="26" y="89"/>
                  </a:lnTo>
                  <a:lnTo>
                    <a:pt x="17" y="89"/>
                  </a:lnTo>
                  <a:lnTo>
                    <a:pt x="17" y="80"/>
                  </a:lnTo>
                  <a:lnTo>
                    <a:pt x="26" y="80"/>
                  </a:lnTo>
                  <a:lnTo>
                    <a:pt x="26" y="80"/>
                  </a:lnTo>
                  <a:lnTo>
                    <a:pt x="17" y="71"/>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grpSp>
          <p:nvGrpSpPr>
            <p:cNvPr id="189" name="Google Shape;189;p3"/>
            <p:cNvGrpSpPr/>
            <p:nvPr/>
          </p:nvGrpSpPr>
          <p:grpSpPr>
            <a:xfrm>
              <a:off x="8809885" y="1902747"/>
              <a:ext cx="341664" cy="194542"/>
              <a:chOff x="4714875" y="2476501"/>
              <a:chExt cx="446088" cy="254000"/>
            </a:xfrm>
          </p:grpSpPr>
          <p:sp>
            <p:nvSpPr>
              <p:cNvPr id="190" name="Google Shape;190;p3"/>
              <p:cNvSpPr/>
              <p:nvPr/>
            </p:nvSpPr>
            <p:spPr>
              <a:xfrm>
                <a:off x="4714875" y="2505076"/>
                <a:ext cx="446088" cy="225425"/>
              </a:xfrm>
              <a:custGeom>
                <a:rect b="b" l="l" r="r" t="t"/>
                <a:pathLst>
                  <a:path extrusionOk="0" h="142" w="281">
                    <a:moveTo>
                      <a:pt x="0" y="44"/>
                    </a:moveTo>
                    <a:lnTo>
                      <a:pt x="97" y="27"/>
                    </a:lnTo>
                    <a:lnTo>
                      <a:pt x="220" y="0"/>
                    </a:lnTo>
                    <a:lnTo>
                      <a:pt x="229" y="53"/>
                    </a:lnTo>
                    <a:lnTo>
                      <a:pt x="237" y="89"/>
                    </a:lnTo>
                    <a:lnTo>
                      <a:pt x="246" y="97"/>
                    </a:lnTo>
                    <a:lnTo>
                      <a:pt x="281" y="89"/>
                    </a:lnTo>
                    <a:lnTo>
                      <a:pt x="281" y="89"/>
                    </a:lnTo>
                    <a:lnTo>
                      <a:pt x="273" y="89"/>
                    </a:lnTo>
                    <a:lnTo>
                      <a:pt x="281" y="97"/>
                    </a:lnTo>
                    <a:lnTo>
                      <a:pt x="281" y="106"/>
                    </a:lnTo>
                    <a:lnTo>
                      <a:pt x="273" y="106"/>
                    </a:lnTo>
                    <a:lnTo>
                      <a:pt x="273" y="115"/>
                    </a:lnTo>
                    <a:lnTo>
                      <a:pt x="273" y="124"/>
                    </a:lnTo>
                    <a:lnTo>
                      <a:pt x="273" y="124"/>
                    </a:lnTo>
                    <a:lnTo>
                      <a:pt x="255" y="133"/>
                    </a:lnTo>
                    <a:lnTo>
                      <a:pt x="255" y="133"/>
                    </a:lnTo>
                    <a:lnTo>
                      <a:pt x="246" y="133"/>
                    </a:lnTo>
                    <a:lnTo>
                      <a:pt x="237" y="142"/>
                    </a:lnTo>
                    <a:lnTo>
                      <a:pt x="237" y="133"/>
                    </a:lnTo>
                    <a:lnTo>
                      <a:pt x="246" y="133"/>
                    </a:lnTo>
                    <a:lnTo>
                      <a:pt x="246" y="124"/>
                    </a:lnTo>
                    <a:lnTo>
                      <a:pt x="237" y="124"/>
                    </a:lnTo>
                    <a:lnTo>
                      <a:pt x="237" y="124"/>
                    </a:lnTo>
                    <a:lnTo>
                      <a:pt x="237" y="124"/>
                    </a:lnTo>
                    <a:lnTo>
                      <a:pt x="237" y="124"/>
                    </a:lnTo>
                    <a:lnTo>
                      <a:pt x="237" y="115"/>
                    </a:lnTo>
                    <a:lnTo>
                      <a:pt x="237" y="115"/>
                    </a:lnTo>
                    <a:lnTo>
                      <a:pt x="237" y="106"/>
                    </a:lnTo>
                    <a:lnTo>
                      <a:pt x="229" y="115"/>
                    </a:lnTo>
                    <a:lnTo>
                      <a:pt x="229" y="115"/>
                    </a:lnTo>
                    <a:lnTo>
                      <a:pt x="229" y="106"/>
                    </a:lnTo>
                    <a:lnTo>
                      <a:pt x="229" y="115"/>
                    </a:lnTo>
                    <a:lnTo>
                      <a:pt x="229" y="115"/>
                    </a:lnTo>
                    <a:lnTo>
                      <a:pt x="220" y="115"/>
                    </a:lnTo>
                    <a:lnTo>
                      <a:pt x="220" y="115"/>
                    </a:lnTo>
                    <a:lnTo>
                      <a:pt x="211" y="106"/>
                    </a:lnTo>
                    <a:lnTo>
                      <a:pt x="211" y="115"/>
                    </a:lnTo>
                    <a:lnTo>
                      <a:pt x="211" y="106"/>
                    </a:lnTo>
                    <a:lnTo>
                      <a:pt x="211" y="106"/>
                    </a:lnTo>
                    <a:lnTo>
                      <a:pt x="211" y="97"/>
                    </a:lnTo>
                    <a:lnTo>
                      <a:pt x="202" y="97"/>
                    </a:lnTo>
                    <a:lnTo>
                      <a:pt x="211" y="89"/>
                    </a:lnTo>
                    <a:lnTo>
                      <a:pt x="220" y="89"/>
                    </a:lnTo>
                    <a:lnTo>
                      <a:pt x="220" y="89"/>
                    </a:lnTo>
                    <a:lnTo>
                      <a:pt x="220" y="89"/>
                    </a:lnTo>
                    <a:lnTo>
                      <a:pt x="211" y="89"/>
                    </a:lnTo>
                    <a:lnTo>
                      <a:pt x="211" y="80"/>
                    </a:lnTo>
                    <a:lnTo>
                      <a:pt x="211" y="80"/>
                    </a:lnTo>
                    <a:lnTo>
                      <a:pt x="202" y="80"/>
                    </a:lnTo>
                    <a:lnTo>
                      <a:pt x="202" y="89"/>
                    </a:lnTo>
                    <a:lnTo>
                      <a:pt x="202" y="80"/>
                    </a:lnTo>
                    <a:lnTo>
                      <a:pt x="202" y="80"/>
                    </a:lnTo>
                    <a:lnTo>
                      <a:pt x="202" y="71"/>
                    </a:lnTo>
                    <a:lnTo>
                      <a:pt x="211" y="80"/>
                    </a:lnTo>
                    <a:lnTo>
                      <a:pt x="211" y="71"/>
                    </a:lnTo>
                    <a:lnTo>
                      <a:pt x="211" y="71"/>
                    </a:lnTo>
                    <a:lnTo>
                      <a:pt x="202" y="71"/>
                    </a:lnTo>
                    <a:lnTo>
                      <a:pt x="202" y="62"/>
                    </a:lnTo>
                    <a:lnTo>
                      <a:pt x="202" y="62"/>
                    </a:lnTo>
                    <a:lnTo>
                      <a:pt x="193" y="71"/>
                    </a:lnTo>
                    <a:lnTo>
                      <a:pt x="193" y="71"/>
                    </a:lnTo>
                    <a:lnTo>
                      <a:pt x="193" y="62"/>
                    </a:lnTo>
                    <a:lnTo>
                      <a:pt x="202" y="62"/>
                    </a:lnTo>
                    <a:lnTo>
                      <a:pt x="202" y="62"/>
                    </a:lnTo>
                    <a:lnTo>
                      <a:pt x="202" y="53"/>
                    </a:lnTo>
                    <a:lnTo>
                      <a:pt x="202" y="53"/>
                    </a:lnTo>
                    <a:lnTo>
                      <a:pt x="202" y="53"/>
                    </a:lnTo>
                    <a:lnTo>
                      <a:pt x="202" y="53"/>
                    </a:lnTo>
                    <a:lnTo>
                      <a:pt x="193" y="53"/>
                    </a:lnTo>
                    <a:lnTo>
                      <a:pt x="202" y="36"/>
                    </a:lnTo>
                    <a:lnTo>
                      <a:pt x="202" y="27"/>
                    </a:lnTo>
                    <a:lnTo>
                      <a:pt x="211" y="27"/>
                    </a:lnTo>
                    <a:lnTo>
                      <a:pt x="211" y="27"/>
                    </a:lnTo>
                    <a:lnTo>
                      <a:pt x="211" y="27"/>
                    </a:lnTo>
                    <a:lnTo>
                      <a:pt x="211" y="18"/>
                    </a:lnTo>
                    <a:lnTo>
                      <a:pt x="211" y="18"/>
                    </a:lnTo>
                    <a:lnTo>
                      <a:pt x="211" y="18"/>
                    </a:lnTo>
                    <a:lnTo>
                      <a:pt x="211" y="9"/>
                    </a:lnTo>
                    <a:lnTo>
                      <a:pt x="202" y="18"/>
                    </a:lnTo>
                    <a:lnTo>
                      <a:pt x="202" y="18"/>
                    </a:lnTo>
                    <a:lnTo>
                      <a:pt x="202" y="18"/>
                    </a:lnTo>
                    <a:lnTo>
                      <a:pt x="202" y="27"/>
                    </a:lnTo>
                    <a:lnTo>
                      <a:pt x="202" y="27"/>
                    </a:lnTo>
                    <a:lnTo>
                      <a:pt x="193" y="27"/>
                    </a:lnTo>
                    <a:lnTo>
                      <a:pt x="193" y="27"/>
                    </a:lnTo>
                    <a:lnTo>
                      <a:pt x="193" y="27"/>
                    </a:lnTo>
                    <a:lnTo>
                      <a:pt x="193" y="36"/>
                    </a:lnTo>
                    <a:lnTo>
                      <a:pt x="185" y="27"/>
                    </a:lnTo>
                    <a:lnTo>
                      <a:pt x="185" y="36"/>
                    </a:lnTo>
                    <a:lnTo>
                      <a:pt x="185" y="36"/>
                    </a:lnTo>
                    <a:lnTo>
                      <a:pt x="185" y="44"/>
                    </a:lnTo>
                    <a:lnTo>
                      <a:pt x="185" y="44"/>
                    </a:lnTo>
                    <a:lnTo>
                      <a:pt x="185" y="44"/>
                    </a:lnTo>
                    <a:lnTo>
                      <a:pt x="185" y="44"/>
                    </a:lnTo>
                    <a:lnTo>
                      <a:pt x="185" y="44"/>
                    </a:lnTo>
                    <a:lnTo>
                      <a:pt x="176" y="44"/>
                    </a:lnTo>
                    <a:lnTo>
                      <a:pt x="185" y="53"/>
                    </a:lnTo>
                    <a:lnTo>
                      <a:pt x="185" y="62"/>
                    </a:lnTo>
                    <a:lnTo>
                      <a:pt x="193" y="62"/>
                    </a:lnTo>
                    <a:lnTo>
                      <a:pt x="193" y="62"/>
                    </a:lnTo>
                    <a:lnTo>
                      <a:pt x="185" y="62"/>
                    </a:lnTo>
                    <a:lnTo>
                      <a:pt x="185" y="62"/>
                    </a:lnTo>
                    <a:lnTo>
                      <a:pt x="185" y="62"/>
                    </a:lnTo>
                    <a:lnTo>
                      <a:pt x="185" y="71"/>
                    </a:lnTo>
                    <a:lnTo>
                      <a:pt x="185" y="80"/>
                    </a:lnTo>
                    <a:lnTo>
                      <a:pt x="185" y="89"/>
                    </a:lnTo>
                    <a:lnTo>
                      <a:pt x="193" y="89"/>
                    </a:lnTo>
                    <a:lnTo>
                      <a:pt x="193" y="97"/>
                    </a:lnTo>
                    <a:lnTo>
                      <a:pt x="202" y="115"/>
                    </a:lnTo>
                    <a:lnTo>
                      <a:pt x="202" y="115"/>
                    </a:lnTo>
                    <a:lnTo>
                      <a:pt x="193" y="115"/>
                    </a:lnTo>
                    <a:lnTo>
                      <a:pt x="193" y="115"/>
                    </a:lnTo>
                    <a:lnTo>
                      <a:pt x="185" y="106"/>
                    </a:lnTo>
                    <a:lnTo>
                      <a:pt x="185" y="97"/>
                    </a:lnTo>
                    <a:lnTo>
                      <a:pt x="185" y="89"/>
                    </a:lnTo>
                    <a:lnTo>
                      <a:pt x="185" y="97"/>
                    </a:lnTo>
                    <a:lnTo>
                      <a:pt x="185" y="106"/>
                    </a:lnTo>
                    <a:lnTo>
                      <a:pt x="185" y="106"/>
                    </a:lnTo>
                    <a:lnTo>
                      <a:pt x="193" y="115"/>
                    </a:lnTo>
                    <a:lnTo>
                      <a:pt x="202" y="115"/>
                    </a:lnTo>
                    <a:lnTo>
                      <a:pt x="202" y="124"/>
                    </a:lnTo>
                    <a:lnTo>
                      <a:pt x="211" y="133"/>
                    </a:lnTo>
                    <a:lnTo>
                      <a:pt x="211" y="133"/>
                    </a:lnTo>
                    <a:lnTo>
                      <a:pt x="202" y="133"/>
                    </a:lnTo>
                    <a:lnTo>
                      <a:pt x="202" y="133"/>
                    </a:lnTo>
                    <a:lnTo>
                      <a:pt x="202" y="133"/>
                    </a:lnTo>
                    <a:lnTo>
                      <a:pt x="193" y="124"/>
                    </a:lnTo>
                    <a:lnTo>
                      <a:pt x="185" y="124"/>
                    </a:lnTo>
                    <a:lnTo>
                      <a:pt x="185" y="124"/>
                    </a:lnTo>
                    <a:lnTo>
                      <a:pt x="176" y="124"/>
                    </a:lnTo>
                    <a:lnTo>
                      <a:pt x="176" y="115"/>
                    </a:lnTo>
                    <a:lnTo>
                      <a:pt x="176" y="124"/>
                    </a:lnTo>
                    <a:lnTo>
                      <a:pt x="176" y="124"/>
                    </a:lnTo>
                    <a:lnTo>
                      <a:pt x="167" y="124"/>
                    </a:lnTo>
                    <a:lnTo>
                      <a:pt x="167" y="115"/>
                    </a:lnTo>
                    <a:lnTo>
                      <a:pt x="167" y="115"/>
                    </a:lnTo>
                    <a:lnTo>
                      <a:pt x="158" y="115"/>
                    </a:lnTo>
                    <a:lnTo>
                      <a:pt x="158" y="115"/>
                    </a:lnTo>
                    <a:lnTo>
                      <a:pt x="158" y="124"/>
                    </a:lnTo>
                    <a:lnTo>
                      <a:pt x="149" y="115"/>
                    </a:lnTo>
                    <a:lnTo>
                      <a:pt x="149" y="115"/>
                    </a:lnTo>
                    <a:lnTo>
                      <a:pt x="149" y="106"/>
                    </a:lnTo>
                    <a:lnTo>
                      <a:pt x="149" y="106"/>
                    </a:lnTo>
                    <a:lnTo>
                      <a:pt x="158" y="106"/>
                    </a:lnTo>
                    <a:lnTo>
                      <a:pt x="158" y="97"/>
                    </a:lnTo>
                    <a:lnTo>
                      <a:pt x="158" y="89"/>
                    </a:lnTo>
                    <a:lnTo>
                      <a:pt x="158" y="89"/>
                    </a:lnTo>
                    <a:lnTo>
                      <a:pt x="158" y="80"/>
                    </a:lnTo>
                    <a:lnTo>
                      <a:pt x="158" y="80"/>
                    </a:lnTo>
                    <a:lnTo>
                      <a:pt x="158" y="71"/>
                    </a:lnTo>
                    <a:lnTo>
                      <a:pt x="149" y="80"/>
                    </a:lnTo>
                    <a:lnTo>
                      <a:pt x="149" y="80"/>
                    </a:lnTo>
                    <a:lnTo>
                      <a:pt x="141" y="71"/>
                    </a:lnTo>
                    <a:lnTo>
                      <a:pt x="132" y="71"/>
                    </a:lnTo>
                    <a:lnTo>
                      <a:pt x="132" y="71"/>
                    </a:lnTo>
                    <a:lnTo>
                      <a:pt x="123" y="71"/>
                    </a:lnTo>
                    <a:lnTo>
                      <a:pt x="123" y="62"/>
                    </a:lnTo>
                    <a:lnTo>
                      <a:pt x="123" y="53"/>
                    </a:lnTo>
                    <a:lnTo>
                      <a:pt x="114" y="53"/>
                    </a:lnTo>
                    <a:lnTo>
                      <a:pt x="105" y="53"/>
                    </a:lnTo>
                    <a:lnTo>
                      <a:pt x="105" y="53"/>
                    </a:lnTo>
                    <a:lnTo>
                      <a:pt x="105" y="44"/>
                    </a:lnTo>
                    <a:lnTo>
                      <a:pt x="105" y="44"/>
                    </a:lnTo>
                    <a:lnTo>
                      <a:pt x="97" y="44"/>
                    </a:lnTo>
                    <a:lnTo>
                      <a:pt x="97" y="36"/>
                    </a:lnTo>
                    <a:lnTo>
                      <a:pt x="97" y="36"/>
                    </a:lnTo>
                    <a:lnTo>
                      <a:pt x="88" y="36"/>
                    </a:lnTo>
                    <a:lnTo>
                      <a:pt x="79" y="36"/>
                    </a:lnTo>
                    <a:lnTo>
                      <a:pt x="79" y="27"/>
                    </a:lnTo>
                    <a:lnTo>
                      <a:pt x="70" y="36"/>
                    </a:lnTo>
                    <a:lnTo>
                      <a:pt x="70" y="36"/>
                    </a:lnTo>
                    <a:lnTo>
                      <a:pt x="61" y="36"/>
                    </a:lnTo>
                    <a:lnTo>
                      <a:pt x="61" y="44"/>
                    </a:lnTo>
                    <a:lnTo>
                      <a:pt x="61" y="44"/>
                    </a:lnTo>
                    <a:lnTo>
                      <a:pt x="53" y="44"/>
                    </a:lnTo>
                    <a:lnTo>
                      <a:pt x="44" y="44"/>
                    </a:lnTo>
                    <a:lnTo>
                      <a:pt x="44" y="44"/>
                    </a:lnTo>
                    <a:lnTo>
                      <a:pt x="44" y="44"/>
                    </a:lnTo>
                    <a:lnTo>
                      <a:pt x="44" y="44"/>
                    </a:lnTo>
                    <a:lnTo>
                      <a:pt x="35" y="62"/>
                    </a:lnTo>
                    <a:lnTo>
                      <a:pt x="26" y="53"/>
                    </a:lnTo>
                    <a:lnTo>
                      <a:pt x="26" y="62"/>
                    </a:lnTo>
                    <a:lnTo>
                      <a:pt x="26" y="62"/>
                    </a:lnTo>
                    <a:lnTo>
                      <a:pt x="18" y="71"/>
                    </a:lnTo>
                    <a:lnTo>
                      <a:pt x="18" y="71"/>
                    </a:lnTo>
                    <a:lnTo>
                      <a:pt x="9" y="80"/>
                    </a:lnTo>
                    <a:lnTo>
                      <a:pt x="9" y="89"/>
                    </a:lnTo>
                    <a:lnTo>
                      <a:pt x="0" y="4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1" name="Google Shape;191;p3"/>
              <p:cNvSpPr/>
              <p:nvPr/>
            </p:nvSpPr>
            <p:spPr>
              <a:xfrm>
                <a:off x="5064125" y="2476501"/>
                <a:ext cx="96838" cy="182563"/>
              </a:xfrm>
              <a:custGeom>
                <a:rect b="b" l="l" r="r" t="t"/>
                <a:pathLst>
                  <a:path extrusionOk="0" h="115" w="61">
                    <a:moveTo>
                      <a:pt x="0" y="18"/>
                    </a:moveTo>
                    <a:lnTo>
                      <a:pt x="0" y="9"/>
                    </a:lnTo>
                    <a:lnTo>
                      <a:pt x="0" y="9"/>
                    </a:lnTo>
                    <a:lnTo>
                      <a:pt x="9" y="0"/>
                    </a:lnTo>
                    <a:lnTo>
                      <a:pt x="9" y="0"/>
                    </a:lnTo>
                    <a:lnTo>
                      <a:pt x="17" y="0"/>
                    </a:lnTo>
                    <a:lnTo>
                      <a:pt x="17" y="9"/>
                    </a:lnTo>
                    <a:lnTo>
                      <a:pt x="17" y="9"/>
                    </a:lnTo>
                    <a:lnTo>
                      <a:pt x="9" y="9"/>
                    </a:lnTo>
                    <a:lnTo>
                      <a:pt x="9" y="18"/>
                    </a:lnTo>
                    <a:lnTo>
                      <a:pt x="9" y="18"/>
                    </a:lnTo>
                    <a:lnTo>
                      <a:pt x="9" y="27"/>
                    </a:lnTo>
                    <a:lnTo>
                      <a:pt x="9" y="27"/>
                    </a:lnTo>
                    <a:lnTo>
                      <a:pt x="17" y="36"/>
                    </a:lnTo>
                    <a:lnTo>
                      <a:pt x="17" y="45"/>
                    </a:lnTo>
                    <a:lnTo>
                      <a:pt x="26" y="45"/>
                    </a:lnTo>
                    <a:lnTo>
                      <a:pt x="26" y="54"/>
                    </a:lnTo>
                    <a:lnTo>
                      <a:pt x="26" y="54"/>
                    </a:lnTo>
                    <a:lnTo>
                      <a:pt x="35" y="62"/>
                    </a:lnTo>
                    <a:lnTo>
                      <a:pt x="35" y="71"/>
                    </a:lnTo>
                    <a:lnTo>
                      <a:pt x="35" y="71"/>
                    </a:lnTo>
                    <a:lnTo>
                      <a:pt x="44" y="80"/>
                    </a:lnTo>
                    <a:lnTo>
                      <a:pt x="53" y="80"/>
                    </a:lnTo>
                    <a:lnTo>
                      <a:pt x="53" y="80"/>
                    </a:lnTo>
                    <a:lnTo>
                      <a:pt x="53" y="89"/>
                    </a:lnTo>
                    <a:lnTo>
                      <a:pt x="53" y="89"/>
                    </a:lnTo>
                    <a:lnTo>
                      <a:pt x="53" y="89"/>
                    </a:lnTo>
                    <a:lnTo>
                      <a:pt x="53" y="98"/>
                    </a:lnTo>
                    <a:lnTo>
                      <a:pt x="53" y="98"/>
                    </a:lnTo>
                    <a:lnTo>
                      <a:pt x="61" y="98"/>
                    </a:lnTo>
                    <a:lnTo>
                      <a:pt x="61" y="107"/>
                    </a:lnTo>
                    <a:lnTo>
                      <a:pt x="61" y="107"/>
                    </a:lnTo>
                    <a:lnTo>
                      <a:pt x="61" y="107"/>
                    </a:lnTo>
                    <a:lnTo>
                      <a:pt x="26" y="115"/>
                    </a:lnTo>
                    <a:lnTo>
                      <a:pt x="17" y="107"/>
                    </a:lnTo>
                    <a:lnTo>
                      <a:pt x="9" y="71"/>
                    </a:lnTo>
                    <a:lnTo>
                      <a:pt x="0" y="1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grpSp>
        <p:sp>
          <p:nvSpPr>
            <p:cNvPr id="192" name="Google Shape;192;p3"/>
            <p:cNvSpPr/>
            <p:nvPr/>
          </p:nvSpPr>
          <p:spPr>
            <a:xfrm>
              <a:off x="9184381" y="1634040"/>
              <a:ext cx="127669" cy="130100"/>
            </a:xfrm>
            <a:custGeom>
              <a:rect b="b" l="l" r="r" t="t"/>
              <a:pathLst>
                <a:path extrusionOk="0" h="107" w="105">
                  <a:moveTo>
                    <a:pt x="0" y="27"/>
                  </a:moveTo>
                  <a:lnTo>
                    <a:pt x="35" y="18"/>
                  </a:lnTo>
                  <a:lnTo>
                    <a:pt x="35" y="18"/>
                  </a:lnTo>
                  <a:lnTo>
                    <a:pt x="44" y="18"/>
                  </a:lnTo>
                  <a:lnTo>
                    <a:pt x="53" y="18"/>
                  </a:lnTo>
                  <a:lnTo>
                    <a:pt x="53" y="9"/>
                  </a:lnTo>
                  <a:lnTo>
                    <a:pt x="79" y="9"/>
                  </a:lnTo>
                  <a:lnTo>
                    <a:pt x="88" y="0"/>
                  </a:lnTo>
                  <a:lnTo>
                    <a:pt x="97" y="0"/>
                  </a:lnTo>
                  <a:lnTo>
                    <a:pt x="105" y="45"/>
                  </a:lnTo>
                  <a:lnTo>
                    <a:pt x="105" y="53"/>
                  </a:lnTo>
                  <a:lnTo>
                    <a:pt x="105" y="53"/>
                  </a:lnTo>
                  <a:lnTo>
                    <a:pt x="105" y="53"/>
                  </a:lnTo>
                  <a:lnTo>
                    <a:pt x="105" y="62"/>
                  </a:lnTo>
                  <a:lnTo>
                    <a:pt x="105" y="53"/>
                  </a:lnTo>
                  <a:lnTo>
                    <a:pt x="88" y="62"/>
                  </a:lnTo>
                  <a:lnTo>
                    <a:pt x="79" y="71"/>
                  </a:lnTo>
                  <a:lnTo>
                    <a:pt x="79" y="62"/>
                  </a:lnTo>
                  <a:lnTo>
                    <a:pt x="79" y="62"/>
                  </a:lnTo>
                  <a:lnTo>
                    <a:pt x="70" y="62"/>
                  </a:lnTo>
                  <a:lnTo>
                    <a:pt x="79" y="71"/>
                  </a:lnTo>
                  <a:lnTo>
                    <a:pt x="79" y="71"/>
                  </a:lnTo>
                  <a:lnTo>
                    <a:pt x="61" y="71"/>
                  </a:lnTo>
                  <a:lnTo>
                    <a:pt x="61" y="80"/>
                  </a:lnTo>
                  <a:lnTo>
                    <a:pt x="53" y="80"/>
                  </a:lnTo>
                  <a:lnTo>
                    <a:pt x="44" y="80"/>
                  </a:lnTo>
                  <a:lnTo>
                    <a:pt x="44" y="80"/>
                  </a:lnTo>
                  <a:lnTo>
                    <a:pt x="35" y="89"/>
                  </a:lnTo>
                  <a:lnTo>
                    <a:pt x="35" y="89"/>
                  </a:lnTo>
                  <a:lnTo>
                    <a:pt x="26" y="98"/>
                  </a:lnTo>
                  <a:lnTo>
                    <a:pt x="26" y="98"/>
                  </a:lnTo>
                  <a:lnTo>
                    <a:pt x="17" y="107"/>
                  </a:lnTo>
                  <a:lnTo>
                    <a:pt x="9" y="107"/>
                  </a:lnTo>
                  <a:lnTo>
                    <a:pt x="0" y="107"/>
                  </a:lnTo>
                  <a:lnTo>
                    <a:pt x="0" y="98"/>
                  </a:lnTo>
                  <a:lnTo>
                    <a:pt x="9" y="89"/>
                  </a:lnTo>
                  <a:lnTo>
                    <a:pt x="9" y="89"/>
                  </a:lnTo>
                  <a:lnTo>
                    <a:pt x="9" y="80"/>
                  </a:lnTo>
                  <a:lnTo>
                    <a:pt x="0" y="27"/>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3" name="Google Shape;193;p3"/>
            <p:cNvSpPr/>
            <p:nvPr/>
          </p:nvSpPr>
          <p:spPr>
            <a:xfrm>
              <a:off x="6114266" y="2246844"/>
              <a:ext cx="513105" cy="603079"/>
            </a:xfrm>
            <a:custGeom>
              <a:rect b="b" l="l" r="r" t="t"/>
              <a:pathLst>
                <a:path extrusionOk="0" h="496" w="422">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4" name="Google Shape;194;p3"/>
            <p:cNvSpPr/>
            <p:nvPr/>
          </p:nvSpPr>
          <p:spPr>
            <a:xfrm>
              <a:off x="6114266" y="2246844"/>
              <a:ext cx="513105" cy="603079"/>
            </a:xfrm>
            <a:custGeom>
              <a:rect b="b" l="l" r="r" t="t"/>
              <a:pathLst>
                <a:path extrusionOk="0" h="496" w="422">
                  <a:moveTo>
                    <a:pt x="9" y="328"/>
                  </a:moveTo>
                  <a:lnTo>
                    <a:pt x="9" y="328"/>
                  </a:lnTo>
                  <a:lnTo>
                    <a:pt x="17" y="328"/>
                  </a:lnTo>
                  <a:lnTo>
                    <a:pt x="17" y="328"/>
                  </a:lnTo>
                  <a:lnTo>
                    <a:pt x="17" y="328"/>
                  </a:lnTo>
                  <a:lnTo>
                    <a:pt x="26" y="319"/>
                  </a:lnTo>
                  <a:lnTo>
                    <a:pt x="26" y="319"/>
                  </a:lnTo>
                  <a:lnTo>
                    <a:pt x="26" y="310"/>
                  </a:lnTo>
                  <a:lnTo>
                    <a:pt x="26" y="301"/>
                  </a:lnTo>
                  <a:lnTo>
                    <a:pt x="26" y="301"/>
                  </a:lnTo>
                  <a:lnTo>
                    <a:pt x="17" y="301"/>
                  </a:lnTo>
                  <a:lnTo>
                    <a:pt x="17" y="292"/>
                  </a:lnTo>
                  <a:lnTo>
                    <a:pt x="17" y="292"/>
                  </a:lnTo>
                  <a:lnTo>
                    <a:pt x="17" y="283"/>
                  </a:lnTo>
                  <a:lnTo>
                    <a:pt x="17" y="283"/>
                  </a:lnTo>
                  <a:lnTo>
                    <a:pt x="17" y="275"/>
                  </a:lnTo>
                  <a:lnTo>
                    <a:pt x="26" y="275"/>
                  </a:lnTo>
                  <a:lnTo>
                    <a:pt x="35" y="257"/>
                  </a:lnTo>
                  <a:lnTo>
                    <a:pt x="35" y="257"/>
                  </a:lnTo>
                  <a:lnTo>
                    <a:pt x="35" y="248"/>
                  </a:lnTo>
                  <a:lnTo>
                    <a:pt x="35" y="239"/>
                  </a:lnTo>
                  <a:lnTo>
                    <a:pt x="44" y="230"/>
                  </a:lnTo>
                  <a:lnTo>
                    <a:pt x="44" y="230"/>
                  </a:lnTo>
                  <a:lnTo>
                    <a:pt x="53" y="221"/>
                  </a:lnTo>
                  <a:lnTo>
                    <a:pt x="61" y="213"/>
                  </a:lnTo>
                  <a:lnTo>
                    <a:pt x="70" y="204"/>
                  </a:lnTo>
                  <a:lnTo>
                    <a:pt x="70" y="204"/>
                  </a:lnTo>
                  <a:lnTo>
                    <a:pt x="53" y="195"/>
                  </a:lnTo>
                  <a:lnTo>
                    <a:pt x="61" y="186"/>
                  </a:lnTo>
                  <a:lnTo>
                    <a:pt x="53" y="177"/>
                  </a:lnTo>
                  <a:lnTo>
                    <a:pt x="53" y="177"/>
                  </a:lnTo>
                  <a:lnTo>
                    <a:pt x="53" y="168"/>
                  </a:lnTo>
                  <a:lnTo>
                    <a:pt x="44" y="160"/>
                  </a:lnTo>
                  <a:lnTo>
                    <a:pt x="44" y="151"/>
                  </a:lnTo>
                  <a:lnTo>
                    <a:pt x="44" y="151"/>
                  </a:lnTo>
                  <a:lnTo>
                    <a:pt x="53" y="133"/>
                  </a:lnTo>
                  <a:lnTo>
                    <a:pt x="53" y="133"/>
                  </a:lnTo>
                  <a:lnTo>
                    <a:pt x="53" y="124"/>
                  </a:lnTo>
                  <a:lnTo>
                    <a:pt x="53" y="115"/>
                  </a:lnTo>
                  <a:lnTo>
                    <a:pt x="53" y="107"/>
                  </a:lnTo>
                  <a:lnTo>
                    <a:pt x="53" y="98"/>
                  </a:lnTo>
                  <a:lnTo>
                    <a:pt x="53" y="89"/>
                  </a:lnTo>
                  <a:lnTo>
                    <a:pt x="53" y="80"/>
                  </a:lnTo>
                  <a:lnTo>
                    <a:pt x="61" y="80"/>
                  </a:lnTo>
                  <a:lnTo>
                    <a:pt x="53" y="71"/>
                  </a:lnTo>
                  <a:lnTo>
                    <a:pt x="61" y="62"/>
                  </a:lnTo>
                  <a:lnTo>
                    <a:pt x="61" y="62"/>
                  </a:lnTo>
                  <a:lnTo>
                    <a:pt x="70" y="53"/>
                  </a:lnTo>
                  <a:lnTo>
                    <a:pt x="70" y="62"/>
                  </a:lnTo>
                  <a:lnTo>
                    <a:pt x="79" y="62"/>
                  </a:lnTo>
                  <a:lnTo>
                    <a:pt x="79" y="62"/>
                  </a:lnTo>
                  <a:lnTo>
                    <a:pt x="88" y="71"/>
                  </a:lnTo>
                  <a:lnTo>
                    <a:pt x="88" y="71"/>
                  </a:lnTo>
                  <a:lnTo>
                    <a:pt x="96" y="62"/>
                  </a:lnTo>
                  <a:lnTo>
                    <a:pt x="105" y="62"/>
                  </a:lnTo>
                  <a:lnTo>
                    <a:pt x="114" y="0"/>
                  </a:lnTo>
                  <a:lnTo>
                    <a:pt x="167" y="9"/>
                  </a:lnTo>
                  <a:lnTo>
                    <a:pt x="255" y="18"/>
                  </a:lnTo>
                  <a:lnTo>
                    <a:pt x="334" y="36"/>
                  </a:lnTo>
                  <a:lnTo>
                    <a:pt x="422" y="45"/>
                  </a:lnTo>
                  <a:lnTo>
                    <a:pt x="360" y="487"/>
                  </a:lnTo>
                  <a:lnTo>
                    <a:pt x="360" y="496"/>
                  </a:lnTo>
                  <a:lnTo>
                    <a:pt x="334" y="487"/>
                  </a:lnTo>
                  <a:lnTo>
                    <a:pt x="228" y="478"/>
                  </a:lnTo>
                  <a:lnTo>
                    <a:pt x="149" y="425"/>
                  </a:lnTo>
                  <a:lnTo>
                    <a:pt x="17" y="354"/>
                  </a:lnTo>
                  <a:lnTo>
                    <a:pt x="0" y="336"/>
                  </a:lnTo>
                  <a:lnTo>
                    <a:pt x="0" y="336"/>
                  </a:lnTo>
                  <a:lnTo>
                    <a:pt x="9" y="328"/>
                  </a:lnTo>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5" name="Google Shape;195;p3"/>
            <p:cNvSpPr/>
            <p:nvPr/>
          </p:nvSpPr>
          <p:spPr>
            <a:xfrm>
              <a:off x="7718021" y="2386670"/>
              <a:ext cx="374494" cy="355038"/>
            </a:xfrm>
            <a:custGeom>
              <a:rect b="b" l="l" r="r" t="t"/>
              <a:pathLst>
                <a:path extrusionOk="0" h="292" w="308">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6" name="Google Shape;196;p3"/>
            <p:cNvSpPr/>
            <p:nvPr/>
          </p:nvSpPr>
          <p:spPr>
            <a:xfrm>
              <a:off x="7718021" y="2386670"/>
              <a:ext cx="374494" cy="355038"/>
            </a:xfrm>
            <a:custGeom>
              <a:rect b="b" l="l" r="r" t="t"/>
              <a:pathLst>
                <a:path extrusionOk="0" h="292" w="308">
                  <a:moveTo>
                    <a:pt x="0" y="18"/>
                  </a:moveTo>
                  <a:lnTo>
                    <a:pt x="62" y="9"/>
                  </a:lnTo>
                  <a:lnTo>
                    <a:pt x="159" y="9"/>
                  </a:lnTo>
                  <a:lnTo>
                    <a:pt x="273" y="0"/>
                  </a:lnTo>
                  <a:lnTo>
                    <a:pt x="282" y="0"/>
                  </a:lnTo>
                  <a:lnTo>
                    <a:pt x="282" y="9"/>
                  </a:lnTo>
                  <a:lnTo>
                    <a:pt x="282" y="18"/>
                  </a:lnTo>
                  <a:lnTo>
                    <a:pt x="282" y="18"/>
                  </a:lnTo>
                  <a:lnTo>
                    <a:pt x="282" y="27"/>
                  </a:lnTo>
                  <a:lnTo>
                    <a:pt x="273" y="27"/>
                  </a:lnTo>
                  <a:lnTo>
                    <a:pt x="273" y="36"/>
                  </a:lnTo>
                  <a:lnTo>
                    <a:pt x="273" y="36"/>
                  </a:lnTo>
                  <a:lnTo>
                    <a:pt x="273" y="45"/>
                  </a:lnTo>
                  <a:lnTo>
                    <a:pt x="308" y="36"/>
                  </a:lnTo>
                  <a:lnTo>
                    <a:pt x="308" y="45"/>
                  </a:lnTo>
                  <a:lnTo>
                    <a:pt x="308" y="45"/>
                  </a:lnTo>
                  <a:lnTo>
                    <a:pt x="308" y="45"/>
                  </a:lnTo>
                  <a:lnTo>
                    <a:pt x="308" y="53"/>
                  </a:lnTo>
                  <a:lnTo>
                    <a:pt x="300" y="62"/>
                  </a:lnTo>
                  <a:lnTo>
                    <a:pt x="300" y="62"/>
                  </a:lnTo>
                  <a:lnTo>
                    <a:pt x="300" y="62"/>
                  </a:lnTo>
                  <a:lnTo>
                    <a:pt x="300" y="62"/>
                  </a:lnTo>
                  <a:lnTo>
                    <a:pt x="300" y="71"/>
                  </a:lnTo>
                  <a:lnTo>
                    <a:pt x="300" y="71"/>
                  </a:lnTo>
                  <a:lnTo>
                    <a:pt x="291" y="80"/>
                  </a:lnTo>
                  <a:lnTo>
                    <a:pt x="291" y="80"/>
                  </a:lnTo>
                  <a:lnTo>
                    <a:pt x="291" y="80"/>
                  </a:lnTo>
                  <a:lnTo>
                    <a:pt x="291" y="89"/>
                  </a:lnTo>
                  <a:lnTo>
                    <a:pt x="291" y="80"/>
                  </a:lnTo>
                  <a:lnTo>
                    <a:pt x="282" y="89"/>
                  </a:lnTo>
                  <a:lnTo>
                    <a:pt x="282" y="89"/>
                  </a:lnTo>
                  <a:lnTo>
                    <a:pt x="291" y="89"/>
                  </a:lnTo>
                  <a:lnTo>
                    <a:pt x="291" y="98"/>
                  </a:lnTo>
                  <a:lnTo>
                    <a:pt x="291" y="106"/>
                  </a:lnTo>
                  <a:lnTo>
                    <a:pt x="291" y="106"/>
                  </a:lnTo>
                  <a:lnTo>
                    <a:pt x="282" y="115"/>
                  </a:lnTo>
                  <a:lnTo>
                    <a:pt x="282" y="115"/>
                  </a:lnTo>
                  <a:lnTo>
                    <a:pt x="273" y="124"/>
                  </a:lnTo>
                  <a:lnTo>
                    <a:pt x="273" y="124"/>
                  </a:lnTo>
                  <a:lnTo>
                    <a:pt x="282" y="124"/>
                  </a:lnTo>
                  <a:lnTo>
                    <a:pt x="282" y="124"/>
                  </a:lnTo>
                  <a:lnTo>
                    <a:pt x="273" y="133"/>
                  </a:lnTo>
                  <a:lnTo>
                    <a:pt x="273" y="133"/>
                  </a:lnTo>
                  <a:lnTo>
                    <a:pt x="264" y="133"/>
                  </a:lnTo>
                  <a:lnTo>
                    <a:pt x="264" y="142"/>
                  </a:lnTo>
                  <a:lnTo>
                    <a:pt x="264" y="142"/>
                  </a:lnTo>
                  <a:lnTo>
                    <a:pt x="264" y="142"/>
                  </a:lnTo>
                  <a:lnTo>
                    <a:pt x="264" y="142"/>
                  </a:lnTo>
                  <a:lnTo>
                    <a:pt x="264" y="151"/>
                  </a:lnTo>
                  <a:lnTo>
                    <a:pt x="264" y="151"/>
                  </a:lnTo>
                  <a:lnTo>
                    <a:pt x="264" y="142"/>
                  </a:lnTo>
                  <a:lnTo>
                    <a:pt x="264" y="151"/>
                  </a:lnTo>
                  <a:lnTo>
                    <a:pt x="264" y="160"/>
                  </a:lnTo>
                  <a:lnTo>
                    <a:pt x="264" y="160"/>
                  </a:lnTo>
                  <a:lnTo>
                    <a:pt x="264" y="168"/>
                  </a:lnTo>
                  <a:lnTo>
                    <a:pt x="256" y="168"/>
                  </a:lnTo>
                  <a:lnTo>
                    <a:pt x="256" y="177"/>
                  </a:lnTo>
                  <a:lnTo>
                    <a:pt x="256" y="177"/>
                  </a:lnTo>
                  <a:lnTo>
                    <a:pt x="256" y="177"/>
                  </a:lnTo>
                  <a:lnTo>
                    <a:pt x="247" y="186"/>
                  </a:lnTo>
                  <a:lnTo>
                    <a:pt x="247" y="186"/>
                  </a:lnTo>
                  <a:lnTo>
                    <a:pt x="238" y="186"/>
                  </a:lnTo>
                  <a:lnTo>
                    <a:pt x="247" y="186"/>
                  </a:lnTo>
                  <a:lnTo>
                    <a:pt x="247" y="186"/>
                  </a:lnTo>
                  <a:lnTo>
                    <a:pt x="247" y="195"/>
                  </a:lnTo>
                  <a:lnTo>
                    <a:pt x="247" y="204"/>
                  </a:lnTo>
                  <a:lnTo>
                    <a:pt x="229" y="204"/>
                  </a:lnTo>
                  <a:lnTo>
                    <a:pt x="238" y="204"/>
                  </a:lnTo>
                  <a:lnTo>
                    <a:pt x="238" y="213"/>
                  </a:lnTo>
                  <a:lnTo>
                    <a:pt x="238" y="221"/>
                  </a:lnTo>
                  <a:lnTo>
                    <a:pt x="238" y="221"/>
                  </a:lnTo>
                  <a:lnTo>
                    <a:pt x="229" y="221"/>
                  </a:lnTo>
                  <a:lnTo>
                    <a:pt x="229" y="221"/>
                  </a:lnTo>
                  <a:lnTo>
                    <a:pt x="238" y="221"/>
                  </a:lnTo>
                  <a:lnTo>
                    <a:pt x="229" y="230"/>
                  </a:lnTo>
                  <a:lnTo>
                    <a:pt x="229" y="230"/>
                  </a:lnTo>
                  <a:lnTo>
                    <a:pt x="229" y="230"/>
                  </a:lnTo>
                  <a:lnTo>
                    <a:pt x="229" y="230"/>
                  </a:lnTo>
                  <a:lnTo>
                    <a:pt x="220" y="239"/>
                  </a:lnTo>
                  <a:lnTo>
                    <a:pt x="229" y="239"/>
                  </a:lnTo>
                  <a:lnTo>
                    <a:pt x="220" y="248"/>
                  </a:lnTo>
                  <a:lnTo>
                    <a:pt x="229" y="239"/>
                  </a:lnTo>
                  <a:lnTo>
                    <a:pt x="229" y="248"/>
                  </a:lnTo>
                  <a:lnTo>
                    <a:pt x="229" y="248"/>
                  </a:lnTo>
                  <a:lnTo>
                    <a:pt x="229" y="248"/>
                  </a:lnTo>
                  <a:lnTo>
                    <a:pt x="229" y="248"/>
                  </a:lnTo>
                  <a:lnTo>
                    <a:pt x="229" y="257"/>
                  </a:lnTo>
                  <a:lnTo>
                    <a:pt x="229" y="266"/>
                  </a:lnTo>
                  <a:lnTo>
                    <a:pt x="238" y="266"/>
                  </a:lnTo>
                  <a:lnTo>
                    <a:pt x="238" y="274"/>
                  </a:lnTo>
                  <a:lnTo>
                    <a:pt x="238" y="274"/>
                  </a:lnTo>
                  <a:lnTo>
                    <a:pt x="229" y="274"/>
                  </a:lnTo>
                  <a:lnTo>
                    <a:pt x="229" y="274"/>
                  </a:lnTo>
                  <a:lnTo>
                    <a:pt x="229" y="283"/>
                  </a:lnTo>
                  <a:lnTo>
                    <a:pt x="124" y="292"/>
                  </a:lnTo>
                  <a:lnTo>
                    <a:pt x="44" y="292"/>
                  </a:lnTo>
                  <a:lnTo>
                    <a:pt x="44" y="248"/>
                  </a:lnTo>
                  <a:lnTo>
                    <a:pt x="27" y="248"/>
                  </a:lnTo>
                  <a:lnTo>
                    <a:pt x="18" y="248"/>
                  </a:lnTo>
                  <a:lnTo>
                    <a:pt x="18" y="248"/>
                  </a:lnTo>
                  <a:lnTo>
                    <a:pt x="18" y="239"/>
                  </a:lnTo>
                  <a:lnTo>
                    <a:pt x="9" y="239"/>
                  </a:lnTo>
                  <a:lnTo>
                    <a:pt x="9" y="106"/>
                  </a:lnTo>
                  <a:lnTo>
                    <a:pt x="9" y="80"/>
                  </a:lnTo>
                  <a:lnTo>
                    <a:pt x="0" y="18"/>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7" name="Google Shape;197;p3"/>
            <p:cNvSpPr/>
            <p:nvPr/>
          </p:nvSpPr>
          <p:spPr>
            <a:xfrm>
              <a:off x="8221400" y="2494885"/>
              <a:ext cx="289380" cy="483923"/>
            </a:xfrm>
            <a:custGeom>
              <a:rect b="b" l="l" r="r" t="t"/>
              <a:pathLst>
                <a:path extrusionOk="0" h="398" w="238">
                  <a:moveTo>
                    <a:pt x="0" y="17"/>
                  </a:moveTo>
                  <a:lnTo>
                    <a:pt x="0" y="17"/>
                  </a:lnTo>
                  <a:lnTo>
                    <a:pt x="88" y="9"/>
                  </a:lnTo>
                  <a:lnTo>
                    <a:pt x="158" y="0"/>
                  </a:lnTo>
                  <a:lnTo>
                    <a:pt x="185" y="79"/>
                  </a:lnTo>
                  <a:lnTo>
                    <a:pt x="211" y="168"/>
                  </a:lnTo>
                  <a:lnTo>
                    <a:pt x="211" y="168"/>
                  </a:lnTo>
                  <a:lnTo>
                    <a:pt x="211" y="177"/>
                  </a:lnTo>
                  <a:lnTo>
                    <a:pt x="211" y="177"/>
                  </a:lnTo>
                  <a:lnTo>
                    <a:pt x="220" y="185"/>
                  </a:lnTo>
                  <a:lnTo>
                    <a:pt x="229" y="194"/>
                  </a:lnTo>
                  <a:lnTo>
                    <a:pt x="229" y="194"/>
                  </a:lnTo>
                  <a:lnTo>
                    <a:pt x="229" y="203"/>
                  </a:lnTo>
                  <a:lnTo>
                    <a:pt x="229" y="212"/>
                  </a:lnTo>
                  <a:lnTo>
                    <a:pt x="229" y="212"/>
                  </a:lnTo>
                  <a:lnTo>
                    <a:pt x="238" y="221"/>
                  </a:lnTo>
                  <a:lnTo>
                    <a:pt x="229" y="221"/>
                  </a:lnTo>
                  <a:lnTo>
                    <a:pt x="229" y="230"/>
                  </a:lnTo>
                  <a:lnTo>
                    <a:pt x="229" y="239"/>
                  </a:lnTo>
                  <a:lnTo>
                    <a:pt x="229" y="239"/>
                  </a:lnTo>
                  <a:lnTo>
                    <a:pt x="220" y="247"/>
                  </a:lnTo>
                  <a:lnTo>
                    <a:pt x="229" y="256"/>
                  </a:lnTo>
                  <a:lnTo>
                    <a:pt x="229" y="265"/>
                  </a:lnTo>
                  <a:lnTo>
                    <a:pt x="229" y="274"/>
                  </a:lnTo>
                  <a:lnTo>
                    <a:pt x="229" y="274"/>
                  </a:lnTo>
                  <a:lnTo>
                    <a:pt x="229" y="283"/>
                  </a:lnTo>
                  <a:lnTo>
                    <a:pt x="229" y="292"/>
                  </a:lnTo>
                  <a:lnTo>
                    <a:pt x="229" y="300"/>
                  </a:lnTo>
                  <a:lnTo>
                    <a:pt x="238" y="300"/>
                  </a:lnTo>
                  <a:lnTo>
                    <a:pt x="238" y="309"/>
                  </a:lnTo>
                  <a:lnTo>
                    <a:pt x="238" y="318"/>
                  </a:lnTo>
                  <a:lnTo>
                    <a:pt x="132" y="327"/>
                  </a:lnTo>
                  <a:lnTo>
                    <a:pt x="70" y="336"/>
                  </a:lnTo>
                  <a:lnTo>
                    <a:pt x="70" y="336"/>
                  </a:lnTo>
                  <a:lnTo>
                    <a:pt x="62" y="345"/>
                  </a:lnTo>
                  <a:lnTo>
                    <a:pt x="70" y="353"/>
                  </a:lnTo>
                  <a:lnTo>
                    <a:pt x="79" y="353"/>
                  </a:lnTo>
                  <a:lnTo>
                    <a:pt x="79" y="362"/>
                  </a:lnTo>
                  <a:lnTo>
                    <a:pt x="79" y="371"/>
                  </a:lnTo>
                  <a:lnTo>
                    <a:pt x="79" y="371"/>
                  </a:lnTo>
                  <a:lnTo>
                    <a:pt x="79" y="371"/>
                  </a:lnTo>
                  <a:lnTo>
                    <a:pt x="79" y="380"/>
                  </a:lnTo>
                  <a:lnTo>
                    <a:pt x="79" y="389"/>
                  </a:lnTo>
                  <a:lnTo>
                    <a:pt x="70" y="389"/>
                  </a:lnTo>
                  <a:lnTo>
                    <a:pt x="70" y="389"/>
                  </a:lnTo>
                  <a:lnTo>
                    <a:pt x="70" y="389"/>
                  </a:lnTo>
                  <a:lnTo>
                    <a:pt x="62" y="398"/>
                  </a:lnTo>
                  <a:lnTo>
                    <a:pt x="44" y="398"/>
                  </a:lnTo>
                  <a:lnTo>
                    <a:pt x="53" y="398"/>
                  </a:lnTo>
                  <a:lnTo>
                    <a:pt x="53" y="398"/>
                  </a:lnTo>
                  <a:lnTo>
                    <a:pt x="62" y="398"/>
                  </a:lnTo>
                  <a:lnTo>
                    <a:pt x="62" y="389"/>
                  </a:lnTo>
                  <a:lnTo>
                    <a:pt x="53" y="380"/>
                  </a:lnTo>
                  <a:lnTo>
                    <a:pt x="53" y="389"/>
                  </a:lnTo>
                  <a:lnTo>
                    <a:pt x="53" y="380"/>
                  </a:lnTo>
                  <a:lnTo>
                    <a:pt x="44" y="380"/>
                  </a:lnTo>
                  <a:lnTo>
                    <a:pt x="53" y="371"/>
                  </a:lnTo>
                  <a:lnTo>
                    <a:pt x="53" y="371"/>
                  </a:lnTo>
                  <a:lnTo>
                    <a:pt x="44" y="362"/>
                  </a:lnTo>
                  <a:lnTo>
                    <a:pt x="44" y="362"/>
                  </a:lnTo>
                  <a:lnTo>
                    <a:pt x="44" y="362"/>
                  </a:lnTo>
                  <a:lnTo>
                    <a:pt x="44" y="362"/>
                  </a:lnTo>
                  <a:lnTo>
                    <a:pt x="35" y="362"/>
                  </a:lnTo>
                  <a:lnTo>
                    <a:pt x="35" y="371"/>
                  </a:lnTo>
                  <a:lnTo>
                    <a:pt x="35" y="389"/>
                  </a:lnTo>
                  <a:lnTo>
                    <a:pt x="35" y="389"/>
                  </a:lnTo>
                  <a:lnTo>
                    <a:pt x="26" y="389"/>
                  </a:lnTo>
                  <a:lnTo>
                    <a:pt x="18" y="389"/>
                  </a:lnTo>
                  <a:lnTo>
                    <a:pt x="18" y="389"/>
                  </a:lnTo>
                  <a:lnTo>
                    <a:pt x="0" y="265"/>
                  </a:lnTo>
                  <a:lnTo>
                    <a:pt x="9" y="26"/>
                  </a:lnTo>
                  <a:lnTo>
                    <a:pt x="0" y="26"/>
                  </a:lnTo>
                  <a:lnTo>
                    <a:pt x="0" y="17"/>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8" name="Google Shape;198;p3"/>
            <p:cNvSpPr/>
            <p:nvPr/>
          </p:nvSpPr>
          <p:spPr>
            <a:xfrm>
              <a:off x="8253008" y="2978809"/>
              <a:ext cx="10943" cy="1217"/>
            </a:xfrm>
            <a:custGeom>
              <a:rect b="b" l="l" r="r" t="t"/>
              <a:pathLst>
                <a:path extrusionOk="0" h="120000" w="9">
                  <a:moveTo>
                    <a:pt x="9" y="0"/>
                  </a:moveTo>
                  <a:lnTo>
                    <a:pt x="9" y="0"/>
                  </a:lnTo>
                  <a:lnTo>
                    <a:pt x="0" y="0"/>
                  </a:lnTo>
                  <a:lnTo>
                    <a:pt x="9" y="0"/>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199" name="Google Shape;199;p3"/>
            <p:cNvSpPr/>
            <p:nvPr/>
          </p:nvSpPr>
          <p:spPr>
            <a:xfrm>
              <a:off x="8253008" y="2978809"/>
              <a:ext cx="10943" cy="1217"/>
            </a:xfrm>
            <a:custGeom>
              <a:rect b="b" l="l" r="r" t="t"/>
              <a:pathLst>
                <a:path extrusionOk="0" h="120000" w="9">
                  <a:moveTo>
                    <a:pt x="9" y="0"/>
                  </a:moveTo>
                  <a:lnTo>
                    <a:pt x="9" y="0"/>
                  </a:lnTo>
                  <a:lnTo>
                    <a:pt x="0" y="0"/>
                  </a:lnTo>
                  <a:lnTo>
                    <a:pt x="9" y="0"/>
                  </a:lnTo>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0" name="Google Shape;200;p3"/>
            <p:cNvSpPr/>
            <p:nvPr/>
          </p:nvSpPr>
          <p:spPr>
            <a:xfrm>
              <a:off x="8403779" y="1773863"/>
              <a:ext cx="310053" cy="365983"/>
            </a:xfrm>
            <a:custGeom>
              <a:rect b="b" l="l" r="r" t="t"/>
              <a:pathLst>
                <a:path extrusionOk="0" h="301" w="255">
                  <a:moveTo>
                    <a:pt x="0" y="62"/>
                  </a:moveTo>
                  <a:lnTo>
                    <a:pt x="52" y="53"/>
                  </a:lnTo>
                  <a:lnTo>
                    <a:pt x="70" y="45"/>
                  </a:lnTo>
                  <a:lnTo>
                    <a:pt x="79" y="45"/>
                  </a:lnTo>
                  <a:lnTo>
                    <a:pt x="88" y="53"/>
                  </a:lnTo>
                  <a:lnTo>
                    <a:pt x="88" y="53"/>
                  </a:lnTo>
                  <a:lnTo>
                    <a:pt x="96" y="53"/>
                  </a:lnTo>
                  <a:lnTo>
                    <a:pt x="105" y="62"/>
                  </a:lnTo>
                  <a:lnTo>
                    <a:pt x="105" y="62"/>
                  </a:lnTo>
                  <a:lnTo>
                    <a:pt x="114" y="53"/>
                  </a:lnTo>
                  <a:lnTo>
                    <a:pt x="114" y="62"/>
                  </a:lnTo>
                  <a:lnTo>
                    <a:pt x="114" y="62"/>
                  </a:lnTo>
                  <a:lnTo>
                    <a:pt x="105" y="62"/>
                  </a:lnTo>
                  <a:lnTo>
                    <a:pt x="114" y="62"/>
                  </a:lnTo>
                  <a:lnTo>
                    <a:pt x="114" y="62"/>
                  </a:lnTo>
                  <a:lnTo>
                    <a:pt x="123" y="62"/>
                  </a:lnTo>
                  <a:lnTo>
                    <a:pt x="132" y="62"/>
                  </a:lnTo>
                  <a:lnTo>
                    <a:pt x="132" y="62"/>
                  </a:lnTo>
                  <a:lnTo>
                    <a:pt x="140" y="62"/>
                  </a:lnTo>
                  <a:lnTo>
                    <a:pt x="149" y="62"/>
                  </a:lnTo>
                  <a:lnTo>
                    <a:pt x="149" y="53"/>
                  </a:lnTo>
                  <a:lnTo>
                    <a:pt x="158" y="53"/>
                  </a:lnTo>
                  <a:lnTo>
                    <a:pt x="167" y="53"/>
                  </a:lnTo>
                  <a:lnTo>
                    <a:pt x="176" y="53"/>
                  </a:lnTo>
                  <a:lnTo>
                    <a:pt x="184" y="45"/>
                  </a:lnTo>
                  <a:lnTo>
                    <a:pt x="193" y="36"/>
                  </a:lnTo>
                  <a:lnTo>
                    <a:pt x="193" y="27"/>
                  </a:lnTo>
                  <a:lnTo>
                    <a:pt x="202" y="27"/>
                  </a:lnTo>
                  <a:lnTo>
                    <a:pt x="211" y="18"/>
                  </a:lnTo>
                  <a:lnTo>
                    <a:pt x="237" y="0"/>
                  </a:lnTo>
                  <a:lnTo>
                    <a:pt x="237" y="0"/>
                  </a:lnTo>
                  <a:lnTo>
                    <a:pt x="255" y="106"/>
                  </a:lnTo>
                  <a:lnTo>
                    <a:pt x="255" y="106"/>
                  </a:lnTo>
                  <a:lnTo>
                    <a:pt x="255" y="106"/>
                  </a:lnTo>
                  <a:lnTo>
                    <a:pt x="255" y="115"/>
                  </a:lnTo>
                  <a:lnTo>
                    <a:pt x="255" y="115"/>
                  </a:lnTo>
                  <a:lnTo>
                    <a:pt x="255" y="133"/>
                  </a:lnTo>
                  <a:lnTo>
                    <a:pt x="255" y="142"/>
                  </a:lnTo>
                  <a:lnTo>
                    <a:pt x="255" y="151"/>
                  </a:lnTo>
                  <a:lnTo>
                    <a:pt x="255" y="160"/>
                  </a:lnTo>
                  <a:lnTo>
                    <a:pt x="255" y="168"/>
                  </a:lnTo>
                  <a:lnTo>
                    <a:pt x="255" y="168"/>
                  </a:lnTo>
                  <a:lnTo>
                    <a:pt x="255" y="168"/>
                  </a:lnTo>
                  <a:lnTo>
                    <a:pt x="255" y="177"/>
                  </a:lnTo>
                  <a:lnTo>
                    <a:pt x="255" y="177"/>
                  </a:lnTo>
                  <a:lnTo>
                    <a:pt x="246" y="195"/>
                  </a:lnTo>
                  <a:lnTo>
                    <a:pt x="246" y="195"/>
                  </a:lnTo>
                  <a:lnTo>
                    <a:pt x="237" y="204"/>
                  </a:lnTo>
                  <a:lnTo>
                    <a:pt x="228" y="213"/>
                  </a:lnTo>
                  <a:lnTo>
                    <a:pt x="220" y="213"/>
                  </a:lnTo>
                  <a:lnTo>
                    <a:pt x="211" y="221"/>
                  </a:lnTo>
                  <a:lnTo>
                    <a:pt x="211" y="221"/>
                  </a:lnTo>
                  <a:lnTo>
                    <a:pt x="211" y="230"/>
                  </a:lnTo>
                  <a:lnTo>
                    <a:pt x="202" y="230"/>
                  </a:lnTo>
                  <a:lnTo>
                    <a:pt x="202" y="239"/>
                  </a:lnTo>
                  <a:lnTo>
                    <a:pt x="202" y="239"/>
                  </a:lnTo>
                  <a:lnTo>
                    <a:pt x="202" y="248"/>
                  </a:lnTo>
                  <a:lnTo>
                    <a:pt x="202" y="257"/>
                  </a:lnTo>
                  <a:lnTo>
                    <a:pt x="202" y="257"/>
                  </a:lnTo>
                  <a:lnTo>
                    <a:pt x="193" y="248"/>
                  </a:lnTo>
                  <a:lnTo>
                    <a:pt x="193" y="248"/>
                  </a:lnTo>
                  <a:lnTo>
                    <a:pt x="184" y="257"/>
                  </a:lnTo>
                  <a:lnTo>
                    <a:pt x="184" y="257"/>
                  </a:lnTo>
                  <a:lnTo>
                    <a:pt x="184" y="266"/>
                  </a:lnTo>
                  <a:lnTo>
                    <a:pt x="184" y="266"/>
                  </a:lnTo>
                  <a:lnTo>
                    <a:pt x="184" y="274"/>
                  </a:lnTo>
                  <a:lnTo>
                    <a:pt x="184" y="274"/>
                  </a:lnTo>
                  <a:lnTo>
                    <a:pt x="184" y="283"/>
                  </a:lnTo>
                  <a:lnTo>
                    <a:pt x="176" y="283"/>
                  </a:lnTo>
                  <a:lnTo>
                    <a:pt x="176" y="292"/>
                  </a:lnTo>
                  <a:lnTo>
                    <a:pt x="176" y="301"/>
                  </a:lnTo>
                  <a:lnTo>
                    <a:pt x="167" y="301"/>
                  </a:lnTo>
                  <a:lnTo>
                    <a:pt x="167" y="301"/>
                  </a:lnTo>
                  <a:lnTo>
                    <a:pt x="167" y="301"/>
                  </a:lnTo>
                  <a:lnTo>
                    <a:pt x="158" y="301"/>
                  </a:lnTo>
                  <a:lnTo>
                    <a:pt x="158" y="292"/>
                  </a:lnTo>
                  <a:lnTo>
                    <a:pt x="149" y="292"/>
                  </a:lnTo>
                  <a:lnTo>
                    <a:pt x="149" y="283"/>
                  </a:lnTo>
                  <a:lnTo>
                    <a:pt x="140" y="274"/>
                  </a:lnTo>
                  <a:lnTo>
                    <a:pt x="132" y="283"/>
                  </a:lnTo>
                  <a:lnTo>
                    <a:pt x="132" y="283"/>
                  </a:lnTo>
                  <a:lnTo>
                    <a:pt x="123" y="292"/>
                  </a:lnTo>
                  <a:lnTo>
                    <a:pt x="123" y="292"/>
                  </a:lnTo>
                  <a:lnTo>
                    <a:pt x="114" y="292"/>
                  </a:lnTo>
                  <a:lnTo>
                    <a:pt x="114" y="292"/>
                  </a:lnTo>
                  <a:lnTo>
                    <a:pt x="105" y="292"/>
                  </a:lnTo>
                  <a:lnTo>
                    <a:pt x="105" y="292"/>
                  </a:lnTo>
                  <a:lnTo>
                    <a:pt x="96" y="292"/>
                  </a:lnTo>
                  <a:lnTo>
                    <a:pt x="96" y="292"/>
                  </a:lnTo>
                  <a:lnTo>
                    <a:pt x="79" y="283"/>
                  </a:lnTo>
                  <a:lnTo>
                    <a:pt x="79" y="283"/>
                  </a:lnTo>
                  <a:lnTo>
                    <a:pt x="70" y="283"/>
                  </a:lnTo>
                  <a:lnTo>
                    <a:pt x="61" y="283"/>
                  </a:lnTo>
                  <a:lnTo>
                    <a:pt x="52" y="274"/>
                  </a:lnTo>
                  <a:lnTo>
                    <a:pt x="52" y="266"/>
                  </a:lnTo>
                  <a:lnTo>
                    <a:pt x="44" y="266"/>
                  </a:lnTo>
                  <a:lnTo>
                    <a:pt x="35" y="266"/>
                  </a:lnTo>
                  <a:lnTo>
                    <a:pt x="26" y="266"/>
                  </a:lnTo>
                  <a:lnTo>
                    <a:pt x="17" y="266"/>
                  </a:lnTo>
                  <a:lnTo>
                    <a:pt x="8" y="133"/>
                  </a:lnTo>
                  <a:lnTo>
                    <a:pt x="0" y="62"/>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1" name="Google Shape;201;p3"/>
            <p:cNvSpPr/>
            <p:nvPr/>
          </p:nvSpPr>
          <p:spPr>
            <a:xfrm>
              <a:off x="8199513" y="1838306"/>
              <a:ext cx="235883" cy="408538"/>
            </a:xfrm>
            <a:custGeom>
              <a:rect b="b" l="l" r="r" t="t"/>
              <a:pathLst>
                <a:path extrusionOk="0" h="336" w="194">
                  <a:moveTo>
                    <a:pt x="9" y="336"/>
                  </a:moveTo>
                  <a:lnTo>
                    <a:pt x="0" y="336"/>
                  </a:lnTo>
                  <a:lnTo>
                    <a:pt x="0" y="328"/>
                  </a:lnTo>
                  <a:lnTo>
                    <a:pt x="0" y="319"/>
                  </a:lnTo>
                  <a:lnTo>
                    <a:pt x="9" y="319"/>
                  </a:lnTo>
                  <a:lnTo>
                    <a:pt x="9" y="310"/>
                  </a:lnTo>
                  <a:lnTo>
                    <a:pt x="9" y="310"/>
                  </a:lnTo>
                  <a:lnTo>
                    <a:pt x="9" y="301"/>
                  </a:lnTo>
                  <a:lnTo>
                    <a:pt x="9" y="292"/>
                  </a:lnTo>
                  <a:lnTo>
                    <a:pt x="18" y="292"/>
                  </a:lnTo>
                  <a:lnTo>
                    <a:pt x="18" y="283"/>
                  </a:lnTo>
                  <a:lnTo>
                    <a:pt x="18" y="275"/>
                  </a:lnTo>
                  <a:lnTo>
                    <a:pt x="27" y="266"/>
                  </a:lnTo>
                  <a:lnTo>
                    <a:pt x="27" y="266"/>
                  </a:lnTo>
                  <a:lnTo>
                    <a:pt x="27" y="257"/>
                  </a:lnTo>
                  <a:lnTo>
                    <a:pt x="27" y="248"/>
                  </a:lnTo>
                  <a:lnTo>
                    <a:pt x="27" y="248"/>
                  </a:lnTo>
                  <a:lnTo>
                    <a:pt x="27" y="239"/>
                  </a:lnTo>
                  <a:lnTo>
                    <a:pt x="18" y="230"/>
                  </a:lnTo>
                  <a:lnTo>
                    <a:pt x="18" y="230"/>
                  </a:lnTo>
                  <a:lnTo>
                    <a:pt x="18" y="221"/>
                  </a:lnTo>
                  <a:lnTo>
                    <a:pt x="18" y="213"/>
                  </a:lnTo>
                  <a:lnTo>
                    <a:pt x="27" y="213"/>
                  </a:lnTo>
                  <a:lnTo>
                    <a:pt x="9" y="27"/>
                  </a:lnTo>
                  <a:lnTo>
                    <a:pt x="9" y="27"/>
                  </a:lnTo>
                  <a:lnTo>
                    <a:pt x="9" y="27"/>
                  </a:lnTo>
                  <a:lnTo>
                    <a:pt x="18" y="27"/>
                  </a:lnTo>
                  <a:lnTo>
                    <a:pt x="27" y="27"/>
                  </a:lnTo>
                  <a:lnTo>
                    <a:pt x="36" y="27"/>
                  </a:lnTo>
                  <a:lnTo>
                    <a:pt x="44" y="18"/>
                  </a:lnTo>
                  <a:lnTo>
                    <a:pt x="44" y="18"/>
                  </a:lnTo>
                  <a:lnTo>
                    <a:pt x="80" y="9"/>
                  </a:lnTo>
                  <a:lnTo>
                    <a:pt x="159" y="0"/>
                  </a:lnTo>
                  <a:lnTo>
                    <a:pt x="168" y="9"/>
                  </a:lnTo>
                  <a:lnTo>
                    <a:pt x="176" y="80"/>
                  </a:lnTo>
                  <a:lnTo>
                    <a:pt x="185" y="213"/>
                  </a:lnTo>
                  <a:lnTo>
                    <a:pt x="185" y="213"/>
                  </a:lnTo>
                  <a:lnTo>
                    <a:pt x="194" y="221"/>
                  </a:lnTo>
                  <a:lnTo>
                    <a:pt x="185" y="230"/>
                  </a:lnTo>
                  <a:lnTo>
                    <a:pt x="194" y="230"/>
                  </a:lnTo>
                  <a:lnTo>
                    <a:pt x="194" y="239"/>
                  </a:lnTo>
                  <a:lnTo>
                    <a:pt x="185" y="239"/>
                  </a:lnTo>
                  <a:lnTo>
                    <a:pt x="168" y="248"/>
                  </a:lnTo>
                  <a:lnTo>
                    <a:pt x="168" y="248"/>
                  </a:lnTo>
                  <a:lnTo>
                    <a:pt x="159" y="248"/>
                  </a:lnTo>
                  <a:lnTo>
                    <a:pt x="159" y="248"/>
                  </a:lnTo>
                  <a:lnTo>
                    <a:pt x="159" y="248"/>
                  </a:lnTo>
                  <a:lnTo>
                    <a:pt x="159" y="257"/>
                  </a:lnTo>
                  <a:lnTo>
                    <a:pt x="159" y="266"/>
                  </a:lnTo>
                  <a:lnTo>
                    <a:pt x="150" y="266"/>
                  </a:lnTo>
                  <a:lnTo>
                    <a:pt x="150" y="275"/>
                  </a:lnTo>
                  <a:lnTo>
                    <a:pt x="150" y="283"/>
                  </a:lnTo>
                  <a:lnTo>
                    <a:pt x="141" y="283"/>
                  </a:lnTo>
                  <a:lnTo>
                    <a:pt x="132" y="283"/>
                  </a:lnTo>
                  <a:lnTo>
                    <a:pt x="132" y="292"/>
                  </a:lnTo>
                  <a:lnTo>
                    <a:pt x="132" y="301"/>
                  </a:lnTo>
                  <a:lnTo>
                    <a:pt x="132" y="310"/>
                  </a:lnTo>
                  <a:lnTo>
                    <a:pt x="124" y="310"/>
                  </a:lnTo>
                  <a:lnTo>
                    <a:pt x="115" y="310"/>
                  </a:lnTo>
                  <a:lnTo>
                    <a:pt x="115" y="310"/>
                  </a:lnTo>
                  <a:lnTo>
                    <a:pt x="106" y="301"/>
                  </a:lnTo>
                  <a:lnTo>
                    <a:pt x="106" y="292"/>
                  </a:lnTo>
                  <a:lnTo>
                    <a:pt x="106" y="301"/>
                  </a:lnTo>
                  <a:lnTo>
                    <a:pt x="97" y="301"/>
                  </a:lnTo>
                  <a:lnTo>
                    <a:pt x="97" y="310"/>
                  </a:lnTo>
                  <a:lnTo>
                    <a:pt x="97" y="319"/>
                  </a:lnTo>
                  <a:lnTo>
                    <a:pt x="97" y="319"/>
                  </a:lnTo>
                  <a:lnTo>
                    <a:pt x="88" y="328"/>
                  </a:lnTo>
                  <a:lnTo>
                    <a:pt x="88" y="319"/>
                  </a:lnTo>
                  <a:lnTo>
                    <a:pt x="80" y="319"/>
                  </a:lnTo>
                  <a:lnTo>
                    <a:pt x="80" y="319"/>
                  </a:lnTo>
                  <a:lnTo>
                    <a:pt x="71" y="319"/>
                  </a:lnTo>
                  <a:lnTo>
                    <a:pt x="71" y="319"/>
                  </a:lnTo>
                  <a:lnTo>
                    <a:pt x="62" y="328"/>
                  </a:lnTo>
                  <a:lnTo>
                    <a:pt x="62" y="328"/>
                  </a:lnTo>
                  <a:lnTo>
                    <a:pt x="62" y="336"/>
                  </a:lnTo>
                  <a:lnTo>
                    <a:pt x="62" y="328"/>
                  </a:lnTo>
                  <a:lnTo>
                    <a:pt x="44" y="319"/>
                  </a:lnTo>
                  <a:lnTo>
                    <a:pt x="36" y="328"/>
                  </a:lnTo>
                  <a:lnTo>
                    <a:pt x="27" y="328"/>
                  </a:lnTo>
                  <a:lnTo>
                    <a:pt x="36" y="328"/>
                  </a:lnTo>
                  <a:lnTo>
                    <a:pt x="27" y="336"/>
                  </a:lnTo>
                  <a:lnTo>
                    <a:pt x="27" y="328"/>
                  </a:lnTo>
                  <a:lnTo>
                    <a:pt x="18" y="328"/>
                  </a:lnTo>
                  <a:lnTo>
                    <a:pt x="9" y="328"/>
                  </a:lnTo>
                  <a:lnTo>
                    <a:pt x="9" y="336"/>
                  </a:lnTo>
                  <a:lnTo>
                    <a:pt x="9" y="336"/>
                  </a:lnTo>
                  <a:lnTo>
                    <a:pt x="9" y="336"/>
                  </a:lnTo>
                </a:path>
              </a:pathLst>
            </a:custGeom>
            <a:solidFill>
              <a:schemeClr val="accent4"/>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2" name="Google Shape;202;p3"/>
            <p:cNvSpPr/>
            <p:nvPr/>
          </p:nvSpPr>
          <p:spPr>
            <a:xfrm>
              <a:off x="7815292" y="1387214"/>
              <a:ext cx="374494" cy="419482"/>
            </a:xfrm>
            <a:custGeom>
              <a:rect b="b" l="l" r="r" t="t"/>
              <a:pathLst>
                <a:path extrusionOk="0" h="345" w="308">
                  <a:moveTo>
                    <a:pt x="35" y="18"/>
                  </a:moveTo>
                  <a:lnTo>
                    <a:pt x="44" y="18"/>
                  </a:lnTo>
                  <a:lnTo>
                    <a:pt x="44" y="18"/>
                  </a:lnTo>
                  <a:lnTo>
                    <a:pt x="52" y="18"/>
                  </a:lnTo>
                  <a:lnTo>
                    <a:pt x="70" y="9"/>
                  </a:lnTo>
                  <a:lnTo>
                    <a:pt x="79" y="9"/>
                  </a:lnTo>
                  <a:lnTo>
                    <a:pt x="88" y="9"/>
                  </a:lnTo>
                  <a:lnTo>
                    <a:pt x="88" y="0"/>
                  </a:lnTo>
                  <a:lnTo>
                    <a:pt x="96" y="0"/>
                  </a:lnTo>
                  <a:lnTo>
                    <a:pt x="105" y="0"/>
                  </a:lnTo>
                  <a:lnTo>
                    <a:pt x="105" y="0"/>
                  </a:lnTo>
                  <a:lnTo>
                    <a:pt x="105" y="9"/>
                  </a:lnTo>
                  <a:lnTo>
                    <a:pt x="105" y="9"/>
                  </a:lnTo>
                  <a:lnTo>
                    <a:pt x="105" y="18"/>
                  </a:lnTo>
                  <a:lnTo>
                    <a:pt x="105" y="18"/>
                  </a:lnTo>
                  <a:lnTo>
                    <a:pt x="96" y="27"/>
                  </a:lnTo>
                  <a:lnTo>
                    <a:pt x="105" y="27"/>
                  </a:lnTo>
                  <a:lnTo>
                    <a:pt x="105" y="18"/>
                  </a:lnTo>
                  <a:lnTo>
                    <a:pt x="114" y="18"/>
                  </a:lnTo>
                  <a:lnTo>
                    <a:pt x="123" y="27"/>
                  </a:lnTo>
                  <a:lnTo>
                    <a:pt x="132" y="27"/>
                  </a:lnTo>
                  <a:lnTo>
                    <a:pt x="132" y="27"/>
                  </a:lnTo>
                  <a:lnTo>
                    <a:pt x="132" y="27"/>
                  </a:lnTo>
                  <a:lnTo>
                    <a:pt x="140" y="35"/>
                  </a:lnTo>
                  <a:lnTo>
                    <a:pt x="149" y="44"/>
                  </a:lnTo>
                  <a:lnTo>
                    <a:pt x="202" y="53"/>
                  </a:lnTo>
                  <a:lnTo>
                    <a:pt x="220" y="62"/>
                  </a:lnTo>
                  <a:lnTo>
                    <a:pt x="220" y="62"/>
                  </a:lnTo>
                  <a:lnTo>
                    <a:pt x="228" y="62"/>
                  </a:lnTo>
                  <a:lnTo>
                    <a:pt x="237" y="62"/>
                  </a:lnTo>
                  <a:lnTo>
                    <a:pt x="237" y="62"/>
                  </a:lnTo>
                  <a:lnTo>
                    <a:pt x="255" y="62"/>
                  </a:lnTo>
                  <a:lnTo>
                    <a:pt x="255" y="71"/>
                  </a:lnTo>
                  <a:lnTo>
                    <a:pt x="255" y="80"/>
                  </a:lnTo>
                  <a:lnTo>
                    <a:pt x="264" y="80"/>
                  </a:lnTo>
                  <a:lnTo>
                    <a:pt x="272" y="80"/>
                  </a:lnTo>
                  <a:lnTo>
                    <a:pt x="272" y="80"/>
                  </a:lnTo>
                  <a:lnTo>
                    <a:pt x="272" y="88"/>
                  </a:lnTo>
                  <a:lnTo>
                    <a:pt x="281" y="88"/>
                  </a:lnTo>
                  <a:lnTo>
                    <a:pt x="272" y="97"/>
                  </a:lnTo>
                  <a:lnTo>
                    <a:pt x="272" y="106"/>
                  </a:lnTo>
                  <a:lnTo>
                    <a:pt x="272" y="106"/>
                  </a:lnTo>
                  <a:lnTo>
                    <a:pt x="281" y="106"/>
                  </a:lnTo>
                  <a:lnTo>
                    <a:pt x="290" y="106"/>
                  </a:lnTo>
                  <a:lnTo>
                    <a:pt x="281" y="115"/>
                  </a:lnTo>
                  <a:lnTo>
                    <a:pt x="281" y="124"/>
                  </a:lnTo>
                  <a:lnTo>
                    <a:pt x="290" y="124"/>
                  </a:lnTo>
                  <a:lnTo>
                    <a:pt x="290" y="124"/>
                  </a:lnTo>
                  <a:lnTo>
                    <a:pt x="290" y="124"/>
                  </a:lnTo>
                  <a:lnTo>
                    <a:pt x="290" y="133"/>
                  </a:lnTo>
                  <a:lnTo>
                    <a:pt x="290" y="133"/>
                  </a:lnTo>
                  <a:lnTo>
                    <a:pt x="290" y="142"/>
                  </a:lnTo>
                  <a:lnTo>
                    <a:pt x="281" y="142"/>
                  </a:lnTo>
                  <a:lnTo>
                    <a:pt x="281" y="150"/>
                  </a:lnTo>
                  <a:lnTo>
                    <a:pt x="281" y="150"/>
                  </a:lnTo>
                  <a:lnTo>
                    <a:pt x="272" y="159"/>
                  </a:lnTo>
                  <a:lnTo>
                    <a:pt x="272" y="168"/>
                  </a:lnTo>
                  <a:lnTo>
                    <a:pt x="272" y="177"/>
                  </a:lnTo>
                  <a:lnTo>
                    <a:pt x="281" y="177"/>
                  </a:lnTo>
                  <a:lnTo>
                    <a:pt x="281" y="168"/>
                  </a:lnTo>
                  <a:lnTo>
                    <a:pt x="281" y="168"/>
                  </a:lnTo>
                  <a:lnTo>
                    <a:pt x="290" y="159"/>
                  </a:lnTo>
                  <a:lnTo>
                    <a:pt x="290" y="150"/>
                  </a:lnTo>
                  <a:lnTo>
                    <a:pt x="290" y="150"/>
                  </a:lnTo>
                  <a:lnTo>
                    <a:pt x="299" y="150"/>
                  </a:lnTo>
                  <a:lnTo>
                    <a:pt x="299" y="142"/>
                  </a:lnTo>
                  <a:lnTo>
                    <a:pt x="308" y="150"/>
                  </a:lnTo>
                  <a:lnTo>
                    <a:pt x="308" y="150"/>
                  </a:lnTo>
                  <a:lnTo>
                    <a:pt x="308" y="159"/>
                  </a:lnTo>
                  <a:lnTo>
                    <a:pt x="299" y="177"/>
                  </a:lnTo>
                  <a:lnTo>
                    <a:pt x="299" y="186"/>
                  </a:lnTo>
                  <a:lnTo>
                    <a:pt x="299" y="186"/>
                  </a:lnTo>
                  <a:lnTo>
                    <a:pt x="308" y="203"/>
                  </a:lnTo>
                  <a:lnTo>
                    <a:pt x="308" y="203"/>
                  </a:lnTo>
                  <a:lnTo>
                    <a:pt x="299" y="203"/>
                  </a:lnTo>
                  <a:lnTo>
                    <a:pt x="299" y="212"/>
                  </a:lnTo>
                  <a:lnTo>
                    <a:pt x="290" y="221"/>
                  </a:lnTo>
                  <a:lnTo>
                    <a:pt x="290" y="230"/>
                  </a:lnTo>
                  <a:lnTo>
                    <a:pt x="299" y="239"/>
                  </a:lnTo>
                  <a:lnTo>
                    <a:pt x="299" y="239"/>
                  </a:lnTo>
                  <a:lnTo>
                    <a:pt x="290" y="248"/>
                  </a:lnTo>
                  <a:lnTo>
                    <a:pt x="290" y="256"/>
                  </a:lnTo>
                  <a:lnTo>
                    <a:pt x="290" y="256"/>
                  </a:lnTo>
                  <a:lnTo>
                    <a:pt x="290" y="265"/>
                  </a:lnTo>
                  <a:lnTo>
                    <a:pt x="290" y="274"/>
                  </a:lnTo>
                  <a:lnTo>
                    <a:pt x="290" y="292"/>
                  </a:lnTo>
                  <a:lnTo>
                    <a:pt x="290" y="292"/>
                  </a:lnTo>
                  <a:lnTo>
                    <a:pt x="299" y="301"/>
                  </a:lnTo>
                  <a:lnTo>
                    <a:pt x="299" y="301"/>
                  </a:lnTo>
                  <a:lnTo>
                    <a:pt x="299" y="310"/>
                  </a:lnTo>
                  <a:lnTo>
                    <a:pt x="299" y="318"/>
                  </a:lnTo>
                  <a:lnTo>
                    <a:pt x="299" y="318"/>
                  </a:lnTo>
                  <a:lnTo>
                    <a:pt x="299" y="327"/>
                  </a:lnTo>
                  <a:lnTo>
                    <a:pt x="299" y="336"/>
                  </a:lnTo>
                  <a:lnTo>
                    <a:pt x="299" y="336"/>
                  </a:lnTo>
                  <a:lnTo>
                    <a:pt x="228" y="345"/>
                  </a:lnTo>
                  <a:lnTo>
                    <a:pt x="140" y="345"/>
                  </a:lnTo>
                  <a:lnTo>
                    <a:pt x="132" y="336"/>
                  </a:lnTo>
                  <a:lnTo>
                    <a:pt x="114" y="336"/>
                  </a:lnTo>
                  <a:lnTo>
                    <a:pt x="114" y="327"/>
                  </a:lnTo>
                  <a:lnTo>
                    <a:pt x="114" y="327"/>
                  </a:lnTo>
                  <a:lnTo>
                    <a:pt x="105" y="318"/>
                  </a:lnTo>
                  <a:lnTo>
                    <a:pt x="105" y="318"/>
                  </a:lnTo>
                  <a:lnTo>
                    <a:pt x="105" y="310"/>
                  </a:lnTo>
                  <a:lnTo>
                    <a:pt x="105" y="301"/>
                  </a:lnTo>
                  <a:lnTo>
                    <a:pt x="105" y="292"/>
                  </a:lnTo>
                  <a:lnTo>
                    <a:pt x="105" y="283"/>
                  </a:lnTo>
                  <a:lnTo>
                    <a:pt x="105" y="283"/>
                  </a:lnTo>
                  <a:lnTo>
                    <a:pt x="96" y="274"/>
                  </a:lnTo>
                  <a:lnTo>
                    <a:pt x="96" y="274"/>
                  </a:lnTo>
                  <a:lnTo>
                    <a:pt x="96" y="274"/>
                  </a:lnTo>
                  <a:lnTo>
                    <a:pt x="96" y="265"/>
                  </a:lnTo>
                  <a:lnTo>
                    <a:pt x="96" y="265"/>
                  </a:lnTo>
                  <a:lnTo>
                    <a:pt x="96" y="256"/>
                  </a:lnTo>
                  <a:lnTo>
                    <a:pt x="96" y="248"/>
                  </a:lnTo>
                  <a:lnTo>
                    <a:pt x="88" y="239"/>
                  </a:lnTo>
                  <a:lnTo>
                    <a:pt x="88" y="230"/>
                  </a:lnTo>
                  <a:lnTo>
                    <a:pt x="79" y="230"/>
                  </a:lnTo>
                  <a:lnTo>
                    <a:pt x="79" y="230"/>
                  </a:lnTo>
                  <a:lnTo>
                    <a:pt x="70" y="230"/>
                  </a:lnTo>
                  <a:lnTo>
                    <a:pt x="61" y="221"/>
                  </a:lnTo>
                  <a:lnTo>
                    <a:pt x="52" y="203"/>
                  </a:lnTo>
                  <a:lnTo>
                    <a:pt x="44" y="203"/>
                  </a:lnTo>
                  <a:lnTo>
                    <a:pt x="35" y="203"/>
                  </a:lnTo>
                  <a:lnTo>
                    <a:pt x="35" y="195"/>
                  </a:lnTo>
                  <a:lnTo>
                    <a:pt x="35" y="195"/>
                  </a:lnTo>
                  <a:lnTo>
                    <a:pt x="26" y="186"/>
                  </a:lnTo>
                  <a:lnTo>
                    <a:pt x="17" y="186"/>
                  </a:lnTo>
                  <a:lnTo>
                    <a:pt x="8" y="186"/>
                  </a:lnTo>
                  <a:lnTo>
                    <a:pt x="0" y="177"/>
                  </a:lnTo>
                  <a:lnTo>
                    <a:pt x="8" y="168"/>
                  </a:lnTo>
                  <a:lnTo>
                    <a:pt x="8" y="159"/>
                  </a:lnTo>
                  <a:lnTo>
                    <a:pt x="0" y="150"/>
                  </a:lnTo>
                  <a:lnTo>
                    <a:pt x="8" y="142"/>
                  </a:lnTo>
                  <a:lnTo>
                    <a:pt x="8" y="133"/>
                  </a:lnTo>
                  <a:lnTo>
                    <a:pt x="8" y="124"/>
                  </a:lnTo>
                  <a:lnTo>
                    <a:pt x="8" y="115"/>
                  </a:lnTo>
                  <a:lnTo>
                    <a:pt x="0" y="115"/>
                  </a:lnTo>
                  <a:lnTo>
                    <a:pt x="0" y="106"/>
                  </a:lnTo>
                  <a:lnTo>
                    <a:pt x="0" y="97"/>
                  </a:lnTo>
                  <a:lnTo>
                    <a:pt x="0" y="97"/>
                  </a:lnTo>
                  <a:lnTo>
                    <a:pt x="0" y="88"/>
                  </a:lnTo>
                  <a:lnTo>
                    <a:pt x="0" y="88"/>
                  </a:lnTo>
                  <a:lnTo>
                    <a:pt x="17" y="80"/>
                  </a:lnTo>
                  <a:lnTo>
                    <a:pt x="26" y="71"/>
                  </a:lnTo>
                  <a:lnTo>
                    <a:pt x="26" y="71"/>
                  </a:lnTo>
                  <a:lnTo>
                    <a:pt x="26" y="62"/>
                  </a:lnTo>
                  <a:lnTo>
                    <a:pt x="26" y="27"/>
                  </a:lnTo>
                  <a:lnTo>
                    <a:pt x="26" y="27"/>
                  </a:lnTo>
                  <a:lnTo>
                    <a:pt x="35" y="18"/>
                  </a:lnTo>
                  <a:lnTo>
                    <a:pt x="35" y="18"/>
                  </a:lnTo>
                  <a:lnTo>
                    <a:pt x="35" y="18"/>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3" name="Google Shape;203;p3"/>
            <p:cNvSpPr/>
            <p:nvPr/>
          </p:nvSpPr>
          <p:spPr>
            <a:xfrm>
              <a:off x="5760439" y="978676"/>
              <a:ext cx="503378" cy="376925"/>
            </a:xfrm>
            <a:custGeom>
              <a:rect b="b" l="l" r="r" t="t"/>
              <a:pathLst>
                <a:path extrusionOk="0" h="310" w="414">
                  <a:moveTo>
                    <a:pt x="27" y="195"/>
                  </a:moveTo>
                  <a:lnTo>
                    <a:pt x="27" y="195"/>
                  </a:lnTo>
                  <a:lnTo>
                    <a:pt x="27" y="195"/>
                  </a:lnTo>
                  <a:lnTo>
                    <a:pt x="18" y="195"/>
                  </a:lnTo>
                  <a:lnTo>
                    <a:pt x="9" y="195"/>
                  </a:lnTo>
                  <a:lnTo>
                    <a:pt x="9" y="186"/>
                  </a:lnTo>
                  <a:lnTo>
                    <a:pt x="0" y="186"/>
                  </a:lnTo>
                  <a:lnTo>
                    <a:pt x="9" y="159"/>
                  </a:lnTo>
                  <a:lnTo>
                    <a:pt x="9" y="168"/>
                  </a:lnTo>
                  <a:lnTo>
                    <a:pt x="9" y="177"/>
                  </a:lnTo>
                  <a:lnTo>
                    <a:pt x="9" y="177"/>
                  </a:lnTo>
                  <a:lnTo>
                    <a:pt x="18" y="186"/>
                  </a:lnTo>
                  <a:lnTo>
                    <a:pt x="18" y="177"/>
                  </a:lnTo>
                  <a:lnTo>
                    <a:pt x="9" y="177"/>
                  </a:lnTo>
                  <a:lnTo>
                    <a:pt x="18" y="168"/>
                  </a:lnTo>
                  <a:lnTo>
                    <a:pt x="18" y="168"/>
                  </a:lnTo>
                  <a:lnTo>
                    <a:pt x="18" y="159"/>
                  </a:lnTo>
                  <a:lnTo>
                    <a:pt x="27" y="159"/>
                  </a:lnTo>
                  <a:lnTo>
                    <a:pt x="27" y="159"/>
                  </a:lnTo>
                  <a:lnTo>
                    <a:pt x="18" y="159"/>
                  </a:lnTo>
                  <a:lnTo>
                    <a:pt x="9" y="150"/>
                  </a:lnTo>
                  <a:lnTo>
                    <a:pt x="9" y="159"/>
                  </a:lnTo>
                  <a:lnTo>
                    <a:pt x="9" y="150"/>
                  </a:lnTo>
                  <a:lnTo>
                    <a:pt x="9" y="142"/>
                  </a:lnTo>
                  <a:lnTo>
                    <a:pt x="9" y="142"/>
                  </a:lnTo>
                  <a:lnTo>
                    <a:pt x="18" y="142"/>
                  </a:lnTo>
                  <a:lnTo>
                    <a:pt x="27" y="142"/>
                  </a:lnTo>
                  <a:lnTo>
                    <a:pt x="27" y="142"/>
                  </a:lnTo>
                  <a:lnTo>
                    <a:pt x="18" y="133"/>
                  </a:lnTo>
                  <a:lnTo>
                    <a:pt x="18" y="133"/>
                  </a:lnTo>
                  <a:lnTo>
                    <a:pt x="9" y="133"/>
                  </a:lnTo>
                  <a:lnTo>
                    <a:pt x="9" y="133"/>
                  </a:lnTo>
                  <a:lnTo>
                    <a:pt x="9" y="124"/>
                  </a:lnTo>
                  <a:lnTo>
                    <a:pt x="18" y="115"/>
                  </a:lnTo>
                  <a:lnTo>
                    <a:pt x="9" y="97"/>
                  </a:lnTo>
                  <a:lnTo>
                    <a:pt x="18" y="80"/>
                  </a:lnTo>
                  <a:lnTo>
                    <a:pt x="18" y="71"/>
                  </a:lnTo>
                  <a:lnTo>
                    <a:pt x="9" y="62"/>
                  </a:lnTo>
                  <a:lnTo>
                    <a:pt x="9" y="62"/>
                  </a:lnTo>
                  <a:lnTo>
                    <a:pt x="9" y="53"/>
                  </a:lnTo>
                  <a:lnTo>
                    <a:pt x="9" y="44"/>
                  </a:lnTo>
                  <a:lnTo>
                    <a:pt x="9" y="44"/>
                  </a:lnTo>
                  <a:lnTo>
                    <a:pt x="9" y="35"/>
                  </a:lnTo>
                  <a:lnTo>
                    <a:pt x="9" y="35"/>
                  </a:lnTo>
                  <a:lnTo>
                    <a:pt x="9" y="27"/>
                  </a:lnTo>
                  <a:lnTo>
                    <a:pt x="18" y="27"/>
                  </a:lnTo>
                  <a:lnTo>
                    <a:pt x="9" y="18"/>
                  </a:lnTo>
                  <a:lnTo>
                    <a:pt x="18" y="18"/>
                  </a:lnTo>
                  <a:lnTo>
                    <a:pt x="27" y="35"/>
                  </a:lnTo>
                  <a:lnTo>
                    <a:pt x="36" y="35"/>
                  </a:lnTo>
                  <a:lnTo>
                    <a:pt x="36" y="35"/>
                  </a:lnTo>
                  <a:lnTo>
                    <a:pt x="44" y="44"/>
                  </a:lnTo>
                  <a:lnTo>
                    <a:pt x="44" y="44"/>
                  </a:lnTo>
                  <a:lnTo>
                    <a:pt x="62" y="53"/>
                  </a:lnTo>
                  <a:lnTo>
                    <a:pt x="62" y="53"/>
                  </a:lnTo>
                  <a:lnTo>
                    <a:pt x="71" y="53"/>
                  </a:lnTo>
                  <a:lnTo>
                    <a:pt x="80" y="62"/>
                  </a:lnTo>
                  <a:lnTo>
                    <a:pt x="88" y="62"/>
                  </a:lnTo>
                  <a:lnTo>
                    <a:pt x="88" y="62"/>
                  </a:lnTo>
                  <a:lnTo>
                    <a:pt x="88" y="62"/>
                  </a:lnTo>
                  <a:lnTo>
                    <a:pt x="88" y="71"/>
                  </a:lnTo>
                  <a:lnTo>
                    <a:pt x="97" y="71"/>
                  </a:lnTo>
                  <a:lnTo>
                    <a:pt x="97" y="71"/>
                  </a:lnTo>
                  <a:lnTo>
                    <a:pt x="97" y="71"/>
                  </a:lnTo>
                  <a:lnTo>
                    <a:pt x="106" y="62"/>
                  </a:lnTo>
                  <a:lnTo>
                    <a:pt x="106" y="71"/>
                  </a:lnTo>
                  <a:lnTo>
                    <a:pt x="106" y="80"/>
                  </a:lnTo>
                  <a:lnTo>
                    <a:pt x="106" y="88"/>
                  </a:lnTo>
                  <a:lnTo>
                    <a:pt x="97" y="97"/>
                  </a:lnTo>
                  <a:lnTo>
                    <a:pt x="97" y="97"/>
                  </a:lnTo>
                  <a:lnTo>
                    <a:pt x="97" y="97"/>
                  </a:lnTo>
                  <a:lnTo>
                    <a:pt x="97" y="88"/>
                  </a:lnTo>
                  <a:lnTo>
                    <a:pt x="88" y="97"/>
                  </a:lnTo>
                  <a:lnTo>
                    <a:pt x="88" y="106"/>
                  </a:lnTo>
                  <a:lnTo>
                    <a:pt x="80" y="115"/>
                  </a:lnTo>
                  <a:lnTo>
                    <a:pt x="71" y="115"/>
                  </a:lnTo>
                  <a:lnTo>
                    <a:pt x="80" y="124"/>
                  </a:lnTo>
                  <a:lnTo>
                    <a:pt x="88" y="124"/>
                  </a:lnTo>
                  <a:lnTo>
                    <a:pt x="80" y="124"/>
                  </a:lnTo>
                  <a:lnTo>
                    <a:pt x="80" y="124"/>
                  </a:lnTo>
                  <a:lnTo>
                    <a:pt x="80" y="115"/>
                  </a:lnTo>
                  <a:lnTo>
                    <a:pt x="88" y="106"/>
                  </a:lnTo>
                  <a:lnTo>
                    <a:pt x="97" y="106"/>
                  </a:lnTo>
                  <a:lnTo>
                    <a:pt x="97" y="97"/>
                  </a:lnTo>
                  <a:lnTo>
                    <a:pt x="115" y="88"/>
                  </a:lnTo>
                  <a:lnTo>
                    <a:pt x="115" y="88"/>
                  </a:lnTo>
                  <a:lnTo>
                    <a:pt x="115" y="97"/>
                  </a:lnTo>
                  <a:lnTo>
                    <a:pt x="106" y="97"/>
                  </a:lnTo>
                  <a:lnTo>
                    <a:pt x="106" y="97"/>
                  </a:lnTo>
                  <a:lnTo>
                    <a:pt x="106" y="106"/>
                  </a:lnTo>
                  <a:lnTo>
                    <a:pt x="106" y="106"/>
                  </a:lnTo>
                  <a:lnTo>
                    <a:pt x="97" y="106"/>
                  </a:lnTo>
                  <a:lnTo>
                    <a:pt x="97" y="115"/>
                  </a:lnTo>
                  <a:lnTo>
                    <a:pt x="106" y="115"/>
                  </a:lnTo>
                  <a:lnTo>
                    <a:pt x="106" y="115"/>
                  </a:lnTo>
                  <a:lnTo>
                    <a:pt x="97" y="133"/>
                  </a:lnTo>
                  <a:lnTo>
                    <a:pt x="97" y="133"/>
                  </a:lnTo>
                  <a:lnTo>
                    <a:pt x="97" y="124"/>
                  </a:lnTo>
                  <a:lnTo>
                    <a:pt x="97" y="124"/>
                  </a:lnTo>
                  <a:lnTo>
                    <a:pt x="88" y="133"/>
                  </a:lnTo>
                  <a:lnTo>
                    <a:pt x="88" y="142"/>
                  </a:lnTo>
                  <a:lnTo>
                    <a:pt x="88" y="142"/>
                  </a:lnTo>
                  <a:lnTo>
                    <a:pt x="88" y="133"/>
                  </a:lnTo>
                  <a:lnTo>
                    <a:pt x="88" y="133"/>
                  </a:lnTo>
                  <a:lnTo>
                    <a:pt x="88" y="124"/>
                  </a:lnTo>
                  <a:lnTo>
                    <a:pt x="80" y="133"/>
                  </a:lnTo>
                  <a:lnTo>
                    <a:pt x="80" y="133"/>
                  </a:lnTo>
                  <a:lnTo>
                    <a:pt x="71" y="133"/>
                  </a:lnTo>
                  <a:lnTo>
                    <a:pt x="80" y="142"/>
                  </a:lnTo>
                  <a:lnTo>
                    <a:pt x="80" y="142"/>
                  </a:lnTo>
                  <a:lnTo>
                    <a:pt x="80" y="150"/>
                  </a:lnTo>
                  <a:lnTo>
                    <a:pt x="80" y="142"/>
                  </a:lnTo>
                  <a:lnTo>
                    <a:pt x="88" y="142"/>
                  </a:lnTo>
                  <a:lnTo>
                    <a:pt x="88" y="142"/>
                  </a:lnTo>
                  <a:lnTo>
                    <a:pt x="88" y="142"/>
                  </a:lnTo>
                  <a:lnTo>
                    <a:pt x="97" y="142"/>
                  </a:lnTo>
                  <a:lnTo>
                    <a:pt x="97" y="133"/>
                  </a:lnTo>
                  <a:lnTo>
                    <a:pt x="106" y="133"/>
                  </a:lnTo>
                  <a:lnTo>
                    <a:pt x="115" y="124"/>
                  </a:lnTo>
                  <a:lnTo>
                    <a:pt x="115" y="115"/>
                  </a:lnTo>
                  <a:lnTo>
                    <a:pt x="115" y="115"/>
                  </a:lnTo>
                  <a:lnTo>
                    <a:pt x="115" y="106"/>
                  </a:lnTo>
                  <a:lnTo>
                    <a:pt x="124" y="106"/>
                  </a:lnTo>
                  <a:lnTo>
                    <a:pt x="115" y="97"/>
                  </a:lnTo>
                  <a:lnTo>
                    <a:pt x="124" y="88"/>
                  </a:lnTo>
                  <a:lnTo>
                    <a:pt x="132" y="88"/>
                  </a:lnTo>
                  <a:lnTo>
                    <a:pt x="132" y="80"/>
                  </a:lnTo>
                  <a:lnTo>
                    <a:pt x="124" y="80"/>
                  </a:lnTo>
                  <a:lnTo>
                    <a:pt x="124" y="71"/>
                  </a:lnTo>
                  <a:lnTo>
                    <a:pt x="124" y="62"/>
                  </a:lnTo>
                  <a:lnTo>
                    <a:pt x="132" y="62"/>
                  </a:lnTo>
                  <a:lnTo>
                    <a:pt x="124" y="53"/>
                  </a:lnTo>
                  <a:lnTo>
                    <a:pt x="124" y="53"/>
                  </a:lnTo>
                  <a:lnTo>
                    <a:pt x="115" y="53"/>
                  </a:lnTo>
                  <a:lnTo>
                    <a:pt x="115" y="44"/>
                  </a:lnTo>
                  <a:lnTo>
                    <a:pt x="124" y="44"/>
                  </a:lnTo>
                  <a:lnTo>
                    <a:pt x="124" y="44"/>
                  </a:lnTo>
                  <a:lnTo>
                    <a:pt x="132" y="44"/>
                  </a:lnTo>
                  <a:lnTo>
                    <a:pt x="124" y="35"/>
                  </a:lnTo>
                  <a:lnTo>
                    <a:pt x="132" y="44"/>
                  </a:lnTo>
                  <a:lnTo>
                    <a:pt x="132" y="35"/>
                  </a:lnTo>
                  <a:lnTo>
                    <a:pt x="132" y="27"/>
                  </a:lnTo>
                  <a:lnTo>
                    <a:pt x="132" y="27"/>
                  </a:lnTo>
                  <a:lnTo>
                    <a:pt x="124" y="27"/>
                  </a:lnTo>
                  <a:lnTo>
                    <a:pt x="124" y="18"/>
                  </a:lnTo>
                  <a:lnTo>
                    <a:pt x="124" y="18"/>
                  </a:lnTo>
                  <a:lnTo>
                    <a:pt x="124" y="9"/>
                  </a:lnTo>
                  <a:lnTo>
                    <a:pt x="124" y="9"/>
                  </a:lnTo>
                  <a:lnTo>
                    <a:pt x="124" y="0"/>
                  </a:lnTo>
                  <a:lnTo>
                    <a:pt x="194" y="18"/>
                  </a:lnTo>
                  <a:lnTo>
                    <a:pt x="273" y="44"/>
                  </a:lnTo>
                  <a:lnTo>
                    <a:pt x="370" y="62"/>
                  </a:lnTo>
                  <a:lnTo>
                    <a:pt x="414" y="71"/>
                  </a:lnTo>
                  <a:lnTo>
                    <a:pt x="414" y="80"/>
                  </a:lnTo>
                  <a:lnTo>
                    <a:pt x="379" y="256"/>
                  </a:lnTo>
                  <a:lnTo>
                    <a:pt x="379" y="274"/>
                  </a:lnTo>
                  <a:lnTo>
                    <a:pt x="370" y="274"/>
                  </a:lnTo>
                  <a:lnTo>
                    <a:pt x="379" y="283"/>
                  </a:lnTo>
                  <a:lnTo>
                    <a:pt x="370" y="301"/>
                  </a:lnTo>
                  <a:lnTo>
                    <a:pt x="379" y="310"/>
                  </a:lnTo>
                  <a:lnTo>
                    <a:pt x="308" y="292"/>
                  </a:lnTo>
                  <a:lnTo>
                    <a:pt x="264" y="283"/>
                  </a:lnTo>
                  <a:lnTo>
                    <a:pt x="256" y="283"/>
                  </a:lnTo>
                  <a:lnTo>
                    <a:pt x="256" y="283"/>
                  </a:lnTo>
                  <a:lnTo>
                    <a:pt x="247" y="283"/>
                  </a:lnTo>
                  <a:lnTo>
                    <a:pt x="238" y="283"/>
                  </a:lnTo>
                  <a:lnTo>
                    <a:pt x="229" y="283"/>
                  </a:lnTo>
                  <a:lnTo>
                    <a:pt x="229" y="283"/>
                  </a:lnTo>
                  <a:lnTo>
                    <a:pt x="212" y="283"/>
                  </a:lnTo>
                  <a:lnTo>
                    <a:pt x="203" y="283"/>
                  </a:lnTo>
                  <a:lnTo>
                    <a:pt x="194" y="283"/>
                  </a:lnTo>
                  <a:lnTo>
                    <a:pt x="185" y="283"/>
                  </a:lnTo>
                  <a:lnTo>
                    <a:pt x="176" y="283"/>
                  </a:lnTo>
                  <a:lnTo>
                    <a:pt x="176" y="283"/>
                  </a:lnTo>
                  <a:lnTo>
                    <a:pt x="168" y="274"/>
                  </a:lnTo>
                  <a:lnTo>
                    <a:pt x="159" y="283"/>
                  </a:lnTo>
                  <a:lnTo>
                    <a:pt x="150" y="283"/>
                  </a:lnTo>
                  <a:lnTo>
                    <a:pt x="141" y="283"/>
                  </a:lnTo>
                  <a:lnTo>
                    <a:pt x="141" y="274"/>
                  </a:lnTo>
                  <a:lnTo>
                    <a:pt x="132" y="274"/>
                  </a:lnTo>
                  <a:lnTo>
                    <a:pt x="132" y="274"/>
                  </a:lnTo>
                  <a:lnTo>
                    <a:pt x="124" y="265"/>
                  </a:lnTo>
                  <a:lnTo>
                    <a:pt x="115" y="265"/>
                  </a:lnTo>
                  <a:lnTo>
                    <a:pt x="106" y="265"/>
                  </a:lnTo>
                  <a:lnTo>
                    <a:pt x="106" y="265"/>
                  </a:lnTo>
                  <a:lnTo>
                    <a:pt x="97" y="265"/>
                  </a:lnTo>
                  <a:lnTo>
                    <a:pt x="97" y="265"/>
                  </a:lnTo>
                  <a:lnTo>
                    <a:pt x="88" y="274"/>
                  </a:lnTo>
                  <a:lnTo>
                    <a:pt x="80" y="274"/>
                  </a:lnTo>
                  <a:lnTo>
                    <a:pt x="71" y="265"/>
                  </a:lnTo>
                  <a:lnTo>
                    <a:pt x="71" y="265"/>
                  </a:lnTo>
                  <a:lnTo>
                    <a:pt x="62" y="265"/>
                  </a:lnTo>
                  <a:lnTo>
                    <a:pt x="62" y="256"/>
                  </a:lnTo>
                  <a:lnTo>
                    <a:pt x="53" y="256"/>
                  </a:lnTo>
                  <a:lnTo>
                    <a:pt x="62" y="230"/>
                  </a:lnTo>
                  <a:lnTo>
                    <a:pt x="53" y="221"/>
                  </a:lnTo>
                  <a:lnTo>
                    <a:pt x="53" y="212"/>
                  </a:lnTo>
                  <a:lnTo>
                    <a:pt x="44" y="212"/>
                  </a:lnTo>
                  <a:lnTo>
                    <a:pt x="44" y="212"/>
                  </a:lnTo>
                  <a:lnTo>
                    <a:pt x="36" y="212"/>
                  </a:lnTo>
                  <a:lnTo>
                    <a:pt x="36" y="203"/>
                  </a:lnTo>
                  <a:lnTo>
                    <a:pt x="36" y="203"/>
                  </a:lnTo>
                  <a:lnTo>
                    <a:pt x="36" y="203"/>
                  </a:lnTo>
                  <a:lnTo>
                    <a:pt x="27" y="195"/>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4" name="Google Shape;204;p3"/>
            <p:cNvSpPr/>
            <p:nvPr/>
          </p:nvSpPr>
          <p:spPr>
            <a:xfrm>
              <a:off x="8691947" y="1698481"/>
              <a:ext cx="449879" cy="290597"/>
            </a:xfrm>
            <a:custGeom>
              <a:rect b="b" l="l" r="r" t="t"/>
              <a:pathLst>
                <a:path extrusionOk="0" h="239" w="370">
                  <a:moveTo>
                    <a:pt x="0" y="62"/>
                  </a:moveTo>
                  <a:lnTo>
                    <a:pt x="9" y="62"/>
                  </a:lnTo>
                  <a:lnTo>
                    <a:pt x="18" y="54"/>
                  </a:lnTo>
                  <a:lnTo>
                    <a:pt x="27" y="45"/>
                  </a:lnTo>
                  <a:lnTo>
                    <a:pt x="27" y="45"/>
                  </a:lnTo>
                  <a:lnTo>
                    <a:pt x="44" y="36"/>
                  </a:lnTo>
                  <a:lnTo>
                    <a:pt x="44" y="36"/>
                  </a:lnTo>
                  <a:lnTo>
                    <a:pt x="44" y="54"/>
                  </a:lnTo>
                  <a:lnTo>
                    <a:pt x="97" y="45"/>
                  </a:lnTo>
                  <a:lnTo>
                    <a:pt x="167" y="27"/>
                  </a:lnTo>
                  <a:lnTo>
                    <a:pt x="246" y="18"/>
                  </a:lnTo>
                  <a:lnTo>
                    <a:pt x="299" y="0"/>
                  </a:lnTo>
                  <a:lnTo>
                    <a:pt x="299" y="0"/>
                  </a:lnTo>
                  <a:lnTo>
                    <a:pt x="299" y="9"/>
                  </a:lnTo>
                  <a:lnTo>
                    <a:pt x="308" y="9"/>
                  </a:lnTo>
                  <a:lnTo>
                    <a:pt x="308" y="9"/>
                  </a:lnTo>
                  <a:lnTo>
                    <a:pt x="317" y="18"/>
                  </a:lnTo>
                  <a:lnTo>
                    <a:pt x="317" y="27"/>
                  </a:lnTo>
                  <a:lnTo>
                    <a:pt x="326" y="27"/>
                  </a:lnTo>
                  <a:lnTo>
                    <a:pt x="326" y="36"/>
                  </a:lnTo>
                  <a:lnTo>
                    <a:pt x="334" y="36"/>
                  </a:lnTo>
                  <a:lnTo>
                    <a:pt x="343" y="36"/>
                  </a:lnTo>
                  <a:lnTo>
                    <a:pt x="343" y="45"/>
                  </a:lnTo>
                  <a:lnTo>
                    <a:pt x="343" y="45"/>
                  </a:lnTo>
                  <a:lnTo>
                    <a:pt x="343" y="54"/>
                  </a:lnTo>
                  <a:lnTo>
                    <a:pt x="343" y="54"/>
                  </a:lnTo>
                  <a:lnTo>
                    <a:pt x="343" y="62"/>
                  </a:lnTo>
                  <a:lnTo>
                    <a:pt x="334" y="71"/>
                  </a:lnTo>
                  <a:lnTo>
                    <a:pt x="326" y="80"/>
                  </a:lnTo>
                  <a:lnTo>
                    <a:pt x="334" y="80"/>
                  </a:lnTo>
                  <a:lnTo>
                    <a:pt x="334" y="80"/>
                  </a:lnTo>
                  <a:lnTo>
                    <a:pt x="334" y="89"/>
                  </a:lnTo>
                  <a:lnTo>
                    <a:pt x="334" y="89"/>
                  </a:lnTo>
                  <a:lnTo>
                    <a:pt x="326" y="98"/>
                  </a:lnTo>
                  <a:lnTo>
                    <a:pt x="334" y="107"/>
                  </a:lnTo>
                  <a:lnTo>
                    <a:pt x="334" y="107"/>
                  </a:lnTo>
                  <a:lnTo>
                    <a:pt x="343" y="115"/>
                  </a:lnTo>
                  <a:lnTo>
                    <a:pt x="343" y="115"/>
                  </a:lnTo>
                  <a:lnTo>
                    <a:pt x="343" y="124"/>
                  </a:lnTo>
                  <a:lnTo>
                    <a:pt x="352" y="124"/>
                  </a:lnTo>
                  <a:lnTo>
                    <a:pt x="352" y="124"/>
                  </a:lnTo>
                  <a:lnTo>
                    <a:pt x="370" y="133"/>
                  </a:lnTo>
                  <a:lnTo>
                    <a:pt x="361" y="142"/>
                  </a:lnTo>
                  <a:lnTo>
                    <a:pt x="361" y="142"/>
                  </a:lnTo>
                  <a:lnTo>
                    <a:pt x="352" y="151"/>
                  </a:lnTo>
                  <a:lnTo>
                    <a:pt x="352" y="151"/>
                  </a:lnTo>
                  <a:lnTo>
                    <a:pt x="352" y="151"/>
                  </a:lnTo>
                  <a:lnTo>
                    <a:pt x="352" y="151"/>
                  </a:lnTo>
                  <a:lnTo>
                    <a:pt x="343" y="160"/>
                  </a:lnTo>
                  <a:lnTo>
                    <a:pt x="343" y="160"/>
                  </a:lnTo>
                  <a:lnTo>
                    <a:pt x="343" y="168"/>
                  </a:lnTo>
                  <a:lnTo>
                    <a:pt x="334" y="168"/>
                  </a:lnTo>
                  <a:lnTo>
                    <a:pt x="334" y="177"/>
                  </a:lnTo>
                  <a:lnTo>
                    <a:pt x="334" y="168"/>
                  </a:lnTo>
                  <a:lnTo>
                    <a:pt x="326" y="168"/>
                  </a:lnTo>
                  <a:lnTo>
                    <a:pt x="326" y="168"/>
                  </a:lnTo>
                  <a:lnTo>
                    <a:pt x="317" y="177"/>
                  </a:lnTo>
                  <a:lnTo>
                    <a:pt x="317" y="177"/>
                  </a:lnTo>
                  <a:lnTo>
                    <a:pt x="317" y="186"/>
                  </a:lnTo>
                  <a:lnTo>
                    <a:pt x="194" y="213"/>
                  </a:lnTo>
                  <a:lnTo>
                    <a:pt x="97" y="230"/>
                  </a:lnTo>
                  <a:lnTo>
                    <a:pt x="35" y="239"/>
                  </a:lnTo>
                  <a:lnTo>
                    <a:pt x="18" y="168"/>
                  </a:lnTo>
                  <a:lnTo>
                    <a:pt x="0" y="62"/>
                  </a:lnTo>
                  <a:lnTo>
                    <a:pt x="0" y="62"/>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5" name="Google Shape;205;p3"/>
            <p:cNvSpPr/>
            <p:nvPr/>
          </p:nvSpPr>
          <p:spPr>
            <a:xfrm>
              <a:off x="7066305" y="1182942"/>
              <a:ext cx="502162" cy="311267"/>
            </a:xfrm>
            <a:custGeom>
              <a:rect b="b" l="l" r="r" t="t"/>
              <a:pathLst>
                <a:path extrusionOk="0" h="256" w="413">
                  <a:moveTo>
                    <a:pt x="0" y="239"/>
                  </a:moveTo>
                  <a:lnTo>
                    <a:pt x="17" y="0"/>
                  </a:lnTo>
                  <a:lnTo>
                    <a:pt x="17" y="0"/>
                  </a:lnTo>
                  <a:lnTo>
                    <a:pt x="97" y="9"/>
                  </a:lnTo>
                  <a:lnTo>
                    <a:pt x="220" y="9"/>
                  </a:lnTo>
                  <a:lnTo>
                    <a:pt x="325" y="18"/>
                  </a:lnTo>
                  <a:lnTo>
                    <a:pt x="378" y="18"/>
                  </a:lnTo>
                  <a:lnTo>
                    <a:pt x="369" y="18"/>
                  </a:lnTo>
                  <a:lnTo>
                    <a:pt x="369" y="18"/>
                  </a:lnTo>
                  <a:lnTo>
                    <a:pt x="378" y="18"/>
                  </a:lnTo>
                  <a:lnTo>
                    <a:pt x="378" y="35"/>
                  </a:lnTo>
                  <a:lnTo>
                    <a:pt x="378" y="44"/>
                  </a:lnTo>
                  <a:lnTo>
                    <a:pt x="378" y="53"/>
                  </a:lnTo>
                  <a:lnTo>
                    <a:pt x="378" y="62"/>
                  </a:lnTo>
                  <a:lnTo>
                    <a:pt x="378" y="62"/>
                  </a:lnTo>
                  <a:lnTo>
                    <a:pt x="378" y="71"/>
                  </a:lnTo>
                  <a:lnTo>
                    <a:pt x="378" y="80"/>
                  </a:lnTo>
                  <a:lnTo>
                    <a:pt x="378" y="80"/>
                  </a:lnTo>
                  <a:lnTo>
                    <a:pt x="387" y="97"/>
                  </a:lnTo>
                  <a:lnTo>
                    <a:pt x="387" y="106"/>
                  </a:lnTo>
                  <a:lnTo>
                    <a:pt x="396" y="115"/>
                  </a:lnTo>
                  <a:lnTo>
                    <a:pt x="396" y="133"/>
                  </a:lnTo>
                  <a:lnTo>
                    <a:pt x="396" y="133"/>
                  </a:lnTo>
                  <a:lnTo>
                    <a:pt x="396" y="142"/>
                  </a:lnTo>
                  <a:lnTo>
                    <a:pt x="396" y="142"/>
                  </a:lnTo>
                  <a:lnTo>
                    <a:pt x="396" y="150"/>
                  </a:lnTo>
                  <a:lnTo>
                    <a:pt x="396" y="168"/>
                  </a:lnTo>
                  <a:lnTo>
                    <a:pt x="396" y="168"/>
                  </a:lnTo>
                  <a:lnTo>
                    <a:pt x="396" y="177"/>
                  </a:lnTo>
                  <a:lnTo>
                    <a:pt x="396" y="186"/>
                  </a:lnTo>
                  <a:lnTo>
                    <a:pt x="396" y="203"/>
                  </a:lnTo>
                  <a:lnTo>
                    <a:pt x="396" y="203"/>
                  </a:lnTo>
                  <a:lnTo>
                    <a:pt x="396" y="212"/>
                  </a:lnTo>
                  <a:lnTo>
                    <a:pt x="404" y="212"/>
                  </a:lnTo>
                  <a:lnTo>
                    <a:pt x="404" y="221"/>
                  </a:lnTo>
                  <a:lnTo>
                    <a:pt x="404" y="230"/>
                  </a:lnTo>
                  <a:lnTo>
                    <a:pt x="404" y="239"/>
                  </a:lnTo>
                  <a:lnTo>
                    <a:pt x="413" y="248"/>
                  </a:lnTo>
                  <a:lnTo>
                    <a:pt x="413" y="248"/>
                  </a:lnTo>
                  <a:lnTo>
                    <a:pt x="413" y="256"/>
                  </a:lnTo>
                  <a:lnTo>
                    <a:pt x="308" y="256"/>
                  </a:lnTo>
                  <a:lnTo>
                    <a:pt x="211" y="256"/>
                  </a:lnTo>
                  <a:lnTo>
                    <a:pt x="97" y="248"/>
                  </a:lnTo>
                  <a:lnTo>
                    <a:pt x="0" y="23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grpSp>
          <p:nvGrpSpPr>
            <p:cNvPr id="206" name="Google Shape;206;p3"/>
            <p:cNvGrpSpPr/>
            <p:nvPr/>
          </p:nvGrpSpPr>
          <p:grpSpPr>
            <a:xfrm>
              <a:off x="8745441" y="1387214"/>
              <a:ext cx="566602" cy="430425"/>
              <a:chOff x="4630738" y="1803401"/>
              <a:chExt cx="739775" cy="561976"/>
            </a:xfrm>
          </p:grpSpPr>
          <p:sp>
            <p:nvSpPr>
              <p:cNvPr id="207" name="Google Shape;207;p3"/>
              <p:cNvSpPr/>
              <p:nvPr/>
            </p:nvSpPr>
            <p:spPr>
              <a:xfrm>
                <a:off x="4630738" y="1803401"/>
                <a:ext cx="587375" cy="533400"/>
              </a:xfrm>
              <a:custGeom>
                <a:rect b="b" l="l" r="r" t="t"/>
                <a:pathLst>
                  <a:path extrusionOk="0" h="336" w="370">
                    <a:moveTo>
                      <a:pt x="0" y="292"/>
                    </a:moveTo>
                    <a:lnTo>
                      <a:pt x="0" y="292"/>
                    </a:lnTo>
                    <a:lnTo>
                      <a:pt x="9" y="274"/>
                    </a:lnTo>
                    <a:lnTo>
                      <a:pt x="18" y="265"/>
                    </a:lnTo>
                    <a:lnTo>
                      <a:pt x="27" y="256"/>
                    </a:lnTo>
                    <a:lnTo>
                      <a:pt x="27" y="256"/>
                    </a:lnTo>
                    <a:lnTo>
                      <a:pt x="35" y="248"/>
                    </a:lnTo>
                    <a:lnTo>
                      <a:pt x="44" y="239"/>
                    </a:lnTo>
                    <a:lnTo>
                      <a:pt x="44" y="239"/>
                    </a:lnTo>
                    <a:lnTo>
                      <a:pt x="35" y="221"/>
                    </a:lnTo>
                    <a:lnTo>
                      <a:pt x="35" y="221"/>
                    </a:lnTo>
                    <a:lnTo>
                      <a:pt x="35" y="221"/>
                    </a:lnTo>
                    <a:lnTo>
                      <a:pt x="27" y="212"/>
                    </a:lnTo>
                    <a:lnTo>
                      <a:pt x="27" y="212"/>
                    </a:lnTo>
                    <a:lnTo>
                      <a:pt x="27" y="203"/>
                    </a:lnTo>
                    <a:lnTo>
                      <a:pt x="27" y="203"/>
                    </a:lnTo>
                    <a:lnTo>
                      <a:pt x="27" y="203"/>
                    </a:lnTo>
                    <a:lnTo>
                      <a:pt x="35" y="195"/>
                    </a:lnTo>
                    <a:lnTo>
                      <a:pt x="35" y="195"/>
                    </a:lnTo>
                    <a:lnTo>
                      <a:pt x="44" y="195"/>
                    </a:lnTo>
                    <a:lnTo>
                      <a:pt x="53" y="186"/>
                    </a:lnTo>
                    <a:lnTo>
                      <a:pt x="71" y="186"/>
                    </a:lnTo>
                    <a:lnTo>
                      <a:pt x="97" y="186"/>
                    </a:lnTo>
                    <a:lnTo>
                      <a:pt x="106" y="186"/>
                    </a:lnTo>
                    <a:lnTo>
                      <a:pt x="114" y="186"/>
                    </a:lnTo>
                    <a:lnTo>
                      <a:pt x="132" y="177"/>
                    </a:lnTo>
                    <a:lnTo>
                      <a:pt x="141" y="177"/>
                    </a:lnTo>
                    <a:lnTo>
                      <a:pt x="141" y="177"/>
                    </a:lnTo>
                    <a:lnTo>
                      <a:pt x="150" y="177"/>
                    </a:lnTo>
                    <a:lnTo>
                      <a:pt x="150" y="177"/>
                    </a:lnTo>
                    <a:lnTo>
                      <a:pt x="158" y="168"/>
                    </a:lnTo>
                    <a:lnTo>
                      <a:pt x="158" y="159"/>
                    </a:lnTo>
                    <a:lnTo>
                      <a:pt x="167" y="159"/>
                    </a:lnTo>
                    <a:lnTo>
                      <a:pt x="167" y="150"/>
                    </a:lnTo>
                    <a:lnTo>
                      <a:pt x="176" y="150"/>
                    </a:lnTo>
                    <a:lnTo>
                      <a:pt x="176" y="150"/>
                    </a:lnTo>
                    <a:lnTo>
                      <a:pt x="176" y="142"/>
                    </a:lnTo>
                    <a:lnTo>
                      <a:pt x="176" y="142"/>
                    </a:lnTo>
                    <a:lnTo>
                      <a:pt x="176" y="133"/>
                    </a:lnTo>
                    <a:lnTo>
                      <a:pt x="167" y="124"/>
                    </a:lnTo>
                    <a:lnTo>
                      <a:pt x="176" y="124"/>
                    </a:lnTo>
                    <a:lnTo>
                      <a:pt x="176" y="115"/>
                    </a:lnTo>
                    <a:lnTo>
                      <a:pt x="176" y="115"/>
                    </a:lnTo>
                    <a:lnTo>
                      <a:pt x="176" y="115"/>
                    </a:lnTo>
                    <a:lnTo>
                      <a:pt x="167" y="106"/>
                    </a:lnTo>
                    <a:lnTo>
                      <a:pt x="167" y="106"/>
                    </a:lnTo>
                    <a:lnTo>
                      <a:pt x="167" y="115"/>
                    </a:lnTo>
                    <a:lnTo>
                      <a:pt x="167" y="115"/>
                    </a:lnTo>
                    <a:lnTo>
                      <a:pt x="158" y="106"/>
                    </a:lnTo>
                    <a:lnTo>
                      <a:pt x="158" y="106"/>
                    </a:lnTo>
                    <a:lnTo>
                      <a:pt x="167" y="97"/>
                    </a:lnTo>
                    <a:lnTo>
                      <a:pt x="176" y="88"/>
                    </a:lnTo>
                    <a:lnTo>
                      <a:pt x="176" y="88"/>
                    </a:lnTo>
                    <a:lnTo>
                      <a:pt x="185" y="80"/>
                    </a:lnTo>
                    <a:lnTo>
                      <a:pt x="185" y="71"/>
                    </a:lnTo>
                    <a:lnTo>
                      <a:pt x="202" y="44"/>
                    </a:lnTo>
                    <a:lnTo>
                      <a:pt x="220" y="27"/>
                    </a:lnTo>
                    <a:lnTo>
                      <a:pt x="229" y="18"/>
                    </a:lnTo>
                    <a:lnTo>
                      <a:pt x="238" y="18"/>
                    </a:lnTo>
                    <a:lnTo>
                      <a:pt x="273" y="9"/>
                    </a:lnTo>
                    <a:lnTo>
                      <a:pt x="308" y="0"/>
                    </a:lnTo>
                    <a:lnTo>
                      <a:pt x="308" y="0"/>
                    </a:lnTo>
                    <a:lnTo>
                      <a:pt x="308" y="9"/>
                    </a:lnTo>
                    <a:lnTo>
                      <a:pt x="308" y="9"/>
                    </a:lnTo>
                    <a:lnTo>
                      <a:pt x="317" y="18"/>
                    </a:lnTo>
                    <a:lnTo>
                      <a:pt x="317" y="27"/>
                    </a:lnTo>
                    <a:lnTo>
                      <a:pt x="317" y="35"/>
                    </a:lnTo>
                    <a:lnTo>
                      <a:pt x="326" y="35"/>
                    </a:lnTo>
                    <a:lnTo>
                      <a:pt x="326" y="44"/>
                    </a:lnTo>
                    <a:lnTo>
                      <a:pt x="326" y="44"/>
                    </a:lnTo>
                    <a:lnTo>
                      <a:pt x="326" y="53"/>
                    </a:lnTo>
                    <a:lnTo>
                      <a:pt x="326" y="62"/>
                    </a:lnTo>
                    <a:lnTo>
                      <a:pt x="326" y="62"/>
                    </a:lnTo>
                    <a:lnTo>
                      <a:pt x="326" y="71"/>
                    </a:lnTo>
                    <a:lnTo>
                      <a:pt x="326" y="80"/>
                    </a:lnTo>
                    <a:lnTo>
                      <a:pt x="326" y="88"/>
                    </a:lnTo>
                    <a:lnTo>
                      <a:pt x="334" y="97"/>
                    </a:lnTo>
                    <a:lnTo>
                      <a:pt x="334" y="106"/>
                    </a:lnTo>
                    <a:lnTo>
                      <a:pt x="334" y="115"/>
                    </a:lnTo>
                    <a:lnTo>
                      <a:pt x="334" y="106"/>
                    </a:lnTo>
                    <a:lnTo>
                      <a:pt x="343" y="115"/>
                    </a:lnTo>
                    <a:lnTo>
                      <a:pt x="352" y="159"/>
                    </a:lnTo>
                    <a:lnTo>
                      <a:pt x="352" y="168"/>
                    </a:lnTo>
                    <a:lnTo>
                      <a:pt x="361" y="168"/>
                    </a:lnTo>
                    <a:lnTo>
                      <a:pt x="361" y="177"/>
                    </a:lnTo>
                    <a:lnTo>
                      <a:pt x="361" y="221"/>
                    </a:lnTo>
                    <a:lnTo>
                      <a:pt x="361" y="230"/>
                    </a:lnTo>
                    <a:lnTo>
                      <a:pt x="370" y="283"/>
                    </a:lnTo>
                    <a:lnTo>
                      <a:pt x="370" y="292"/>
                    </a:lnTo>
                    <a:lnTo>
                      <a:pt x="370" y="292"/>
                    </a:lnTo>
                    <a:lnTo>
                      <a:pt x="361" y="301"/>
                    </a:lnTo>
                    <a:lnTo>
                      <a:pt x="361" y="310"/>
                    </a:lnTo>
                    <a:lnTo>
                      <a:pt x="370" y="310"/>
                    </a:lnTo>
                    <a:lnTo>
                      <a:pt x="361" y="318"/>
                    </a:lnTo>
                    <a:lnTo>
                      <a:pt x="361" y="327"/>
                    </a:lnTo>
                    <a:lnTo>
                      <a:pt x="361" y="327"/>
                    </a:lnTo>
                    <a:lnTo>
                      <a:pt x="352" y="336"/>
                    </a:lnTo>
                    <a:lnTo>
                      <a:pt x="352" y="336"/>
                    </a:lnTo>
                    <a:lnTo>
                      <a:pt x="352" y="327"/>
                    </a:lnTo>
                    <a:lnTo>
                      <a:pt x="352" y="310"/>
                    </a:lnTo>
                    <a:lnTo>
                      <a:pt x="352" y="301"/>
                    </a:lnTo>
                    <a:lnTo>
                      <a:pt x="343" y="301"/>
                    </a:lnTo>
                    <a:lnTo>
                      <a:pt x="343" y="292"/>
                    </a:lnTo>
                    <a:lnTo>
                      <a:pt x="343" y="292"/>
                    </a:lnTo>
                    <a:lnTo>
                      <a:pt x="343" y="301"/>
                    </a:lnTo>
                    <a:lnTo>
                      <a:pt x="352" y="301"/>
                    </a:lnTo>
                    <a:lnTo>
                      <a:pt x="352" y="318"/>
                    </a:lnTo>
                    <a:lnTo>
                      <a:pt x="299" y="301"/>
                    </a:lnTo>
                    <a:lnTo>
                      <a:pt x="299" y="301"/>
                    </a:lnTo>
                    <a:lnTo>
                      <a:pt x="299" y="292"/>
                    </a:lnTo>
                    <a:lnTo>
                      <a:pt x="290" y="292"/>
                    </a:lnTo>
                    <a:lnTo>
                      <a:pt x="282" y="292"/>
                    </a:lnTo>
                    <a:lnTo>
                      <a:pt x="282" y="283"/>
                    </a:lnTo>
                    <a:lnTo>
                      <a:pt x="273" y="283"/>
                    </a:lnTo>
                    <a:lnTo>
                      <a:pt x="273" y="274"/>
                    </a:lnTo>
                    <a:lnTo>
                      <a:pt x="264" y="265"/>
                    </a:lnTo>
                    <a:lnTo>
                      <a:pt x="264" y="265"/>
                    </a:lnTo>
                    <a:lnTo>
                      <a:pt x="255" y="265"/>
                    </a:lnTo>
                    <a:lnTo>
                      <a:pt x="255" y="256"/>
                    </a:lnTo>
                    <a:lnTo>
                      <a:pt x="255" y="256"/>
                    </a:lnTo>
                    <a:lnTo>
                      <a:pt x="202" y="274"/>
                    </a:lnTo>
                    <a:lnTo>
                      <a:pt x="123" y="283"/>
                    </a:lnTo>
                    <a:lnTo>
                      <a:pt x="53" y="301"/>
                    </a:lnTo>
                    <a:lnTo>
                      <a:pt x="0" y="310"/>
                    </a:lnTo>
                    <a:lnTo>
                      <a:pt x="0" y="292"/>
                    </a:lnTo>
                    <a:lnTo>
                      <a:pt x="0" y="292"/>
                    </a:lnTo>
                    <a:close/>
                  </a:path>
                </a:pathLst>
              </a:custGeom>
              <a:gradFill>
                <a:gsLst>
                  <a:gs pos="0">
                    <a:srgbClr val="FF9900"/>
                  </a:gs>
                  <a:gs pos="80000">
                    <a:srgbClr val="FFCC00"/>
                  </a:gs>
                  <a:gs pos="100000">
                    <a:srgbClr val="FF9900"/>
                  </a:gs>
                </a:gsLst>
                <a:path path="circle">
                  <a:fillToRect l="100%" t="100%"/>
                </a:path>
                <a:tileRect b="-100%" r="-100%"/>
              </a:gra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08" name="Google Shape;208;p3"/>
              <p:cNvSpPr/>
              <p:nvPr/>
            </p:nvSpPr>
            <p:spPr>
              <a:xfrm>
                <a:off x="5189538" y="2252664"/>
                <a:ext cx="180975" cy="112713"/>
              </a:xfrm>
              <a:custGeom>
                <a:rect b="b" l="l" r="r" t="t"/>
                <a:pathLst>
                  <a:path extrusionOk="0" h="71" w="114">
                    <a:moveTo>
                      <a:pt x="35" y="53"/>
                    </a:moveTo>
                    <a:lnTo>
                      <a:pt x="18" y="62"/>
                    </a:lnTo>
                    <a:lnTo>
                      <a:pt x="9" y="71"/>
                    </a:lnTo>
                    <a:lnTo>
                      <a:pt x="18" y="62"/>
                    </a:lnTo>
                    <a:lnTo>
                      <a:pt x="0" y="62"/>
                    </a:lnTo>
                    <a:lnTo>
                      <a:pt x="0" y="62"/>
                    </a:lnTo>
                    <a:lnTo>
                      <a:pt x="0" y="62"/>
                    </a:lnTo>
                    <a:lnTo>
                      <a:pt x="9" y="53"/>
                    </a:lnTo>
                    <a:lnTo>
                      <a:pt x="18" y="44"/>
                    </a:lnTo>
                    <a:lnTo>
                      <a:pt x="18" y="44"/>
                    </a:lnTo>
                    <a:lnTo>
                      <a:pt x="18" y="44"/>
                    </a:lnTo>
                    <a:lnTo>
                      <a:pt x="18" y="35"/>
                    </a:lnTo>
                    <a:lnTo>
                      <a:pt x="26" y="35"/>
                    </a:lnTo>
                    <a:lnTo>
                      <a:pt x="26" y="35"/>
                    </a:lnTo>
                    <a:lnTo>
                      <a:pt x="35" y="27"/>
                    </a:lnTo>
                    <a:lnTo>
                      <a:pt x="44" y="27"/>
                    </a:lnTo>
                    <a:lnTo>
                      <a:pt x="44" y="27"/>
                    </a:lnTo>
                    <a:lnTo>
                      <a:pt x="53" y="27"/>
                    </a:lnTo>
                    <a:lnTo>
                      <a:pt x="70" y="18"/>
                    </a:lnTo>
                    <a:lnTo>
                      <a:pt x="79" y="18"/>
                    </a:lnTo>
                    <a:lnTo>
                      <a:pt x="88" y="0"/>
                    </a:lnTo>
                    <a:lnTo>
                      <a:pt x="88" y="9"/>
                    </a:lnTo>
                    <a:lnTo>
                      <a:pt x="88" y="9"/>
                    </a:lnTo>
                    <a:lnTo>
                      <a:pt x="79" y="18"/>
                    </a:lnTo>
                    <a:lnTo>
                      <a:pt x="79" y="18"/>
                    </a:lnTo>
                    <a:lnTo>
                      <a:pt x="79" y="18"/>
                    </a:lnTo>
                    <a:lnTo>
                      <a:pt x="88" y="18"/>
                    </a:lnTo>
                    <a:lnTo>
                      <a:pt x="88" y="9"/>
                    </a:lnTo>
                    <a:lnTo>
                      <a:pt x="97" y="9"/>
                    </a:lnTo>
                    <a:lnTo>
                      <a:pt x="106" y="0"/>
                    </a:lnTo>
                    <a:lnTo>
                      <a:pt x="106" y="9"/>
                    </a:lnTo>
                    <a:lnTo>
                      <a:pt x="106" y="0"/>
                    </a:lnTo>
                    <a:lnTo>
                      <a:pt x="114" y="0"/>
                    </a:lnTo>
                    <a:lnTo>
                      <a:pt x="106" y="9"/>
                    </a:lnTo>
                    <a:lnTo>
                      <a:pt x="106" y="9"/>
                    </a:lnTo>
                    <a:lnTo>
                      <a:pt x="88" y="18"/>
                    </a:lnTo>
                    <a:lnTo>
                      <a:pt x="88" y="18"/>
                    </a:lnTo>
                    <a:lnTo>
                      <a:pt x="88" y="27"/>
                    </a:lnTo>
                    <a:lnTo>
                      <a:pt x="79" y="35"/>
                    </a:lnTo>
                    <a:lnTo>
                      <a:pt x="70" y="35"/>
                    </a:lnTo>
                    <a:lnTo>
                      <a:pt x="62" y="35"/>
                    </a:lnTo>
                    <a:lnTo>
                      <a:pt x="62" y="35"/>
                    </a:lnTo>
                    <a:lnTo>
                      <a:pt x="53" y="44"/>
                    </a:lnTo>
                    <a:lnTo>
                      <a:pt x="44" y="44"/>
                    </a:lnTo>
                    <a:lnTo>
                      <a:pt x="35" y="53"/>
                    </a:lnTo>
                    <a:lnTo>
                      <a:pt x="35" y="53"/>
                    </a:lnTo>
                    <a:close/>
                  </a:path>
                </a:pathLst>
              </a:custGeom>
              <a:gradFill>
                <a:gsLst>
                  <a:gs pos="0">
                    <a:srgbClr val="FF9900"/>
                  </a:gs>
                  <a:gs pos="80000">
                    <a:srgbClr val="FFCC00"/>
                  </a:gs>
                  <a:gs pos="100000">
                    <a:srgbClr val="FF9900"/>
                  </a:gs>
                </a:gsLst>
                <a:path path="circle">
                  <a:fillToRect l="100%" t="100%"/>
                </a:path>
                <a:tileRect b="-100%" r="-100%"/>
              </a:gra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grpSp>
        <p:sp>
          <p:nvSpPr>
            <p:cNvPr id="209" name="Google Shape;209;p3"/>
            <p:cNvSpPr/>
            <p:nvPr/>
          </p:nvSpPr>
          <p:spPr>
            <a:xfrm>
              <a:off x="6306374" y="1075948"/>
              <a:ext cx="780600" cy="493650"/>
            </a:xfrm>
            <a:custGeom>
              <a:rect b="b" l="l" r="r" t="t"/>
              <a:pathLst>
                <a:path extrusionOk="0" h="406" w="642">
                  <a:moveTo>
                    <a:pt x="18" y="123"/>
                  </a:moveTo>
                  <a:lnTo>
                    <a:pt x="18" y="115"/>
                  </a:lnTo>
                  <a:lnTo>
                    <a:pt x="18" y="106"/>
                  </a:lnTo>
                  <a:lnTo>
                    <a:pt x="9" y="97"/>
                  </a:lnTo>
                  <a:lnTo>
                    <a:pt x="9" y="97"/>
                  </a:lnTo>
                  <a:lnTo>
                    <a:pt x="0" y="79"/>
                  </a:lnTo>
                  <a:lnTo>
                    <a:pt x="18" y="8"/>
                  </a:lnTo>
                  <a:lnTo>
                    <a:pt x="18" y="0"/>
                  </a:lnTo>
                  <a:lnTo>
                    <a:pt x="97" y="17"/>
                  </a:lnTo>
                  <a:lnTo>
                    <a:pt x="229" y="44"/>
                  </a:lnTo>
                  <a:lnTo>
                    <a:pt x="343" y="62"/>
                  </a:lnTo>
                  <a:lnTo>
                    <a:pt x="422" y="70"/>
                  </a:lnTo>
                  <a:lnTo>
                    <a:pt x="502" y="79"/>
                  </a:lnTo>
                  <a:lnTo>
                    <a:pt x="607" y="88"/>
                  </a:lnTo>
                  <a:lnTo>
                    <a:pt x="642" y="88"/>
                  </a:lnTo>
                  <a:lnTo>
                    <a:pt x="642" y="88"/>
                  </a:lnTo>
                  <a:lnTo>
                    <a:pt x="625" y="327"/>
                  </a:lnTo>
                  <a:lnTo>
                    <a:pt x="625" y="398"/>
                  </a:lnTo>
                  <a:lnTo>
                    <a:pt x="616" y="406"/>
                  </a:lnTo>
                  <a:lnTo>
                    <a:pt x="546" y="398"/>
                  </a:lnTo>
                  <a:lnTo>
                    <a:pt x="431" y="389"/>
                  </a:lnTo>
                  <a:lnTo>
                    <a:pt x="334" y="371"/>
                  </a:lnTo>
                  <a:lnTo>
                    <a:pt x="238" y="362"/>
                  </a:lnTo>
                  <a:lnTo>
                    <a:pt x="229" y="362"/>
                  </a:lnTo>
                  <a:lnTo>
                    <a:pt x="229" y="398"/>
                  </a:lnTo>
                  <a:lnTo>
                    <a:pt x="220" y="398"/>
                  </a:lnTo>
                  <a:lnTo>
                    <a:pt x="220" y="389"/>
                  </a:lnTo>
                  <a:lnTo>
                    <a:pt x="211" y="380"/>
                  </a:lnTo>
                  <a:lnTo>
                    <a:pt x="211" y="380"/>
                  </a:lnTo>
                  <a:lnTo>
                    <a:pt x="202" y="389"/>
                  </a:lnTo>
                  <a:lnTo>
                    <a:pt x="202" y="389"/>
                  </a:lnTo>
                  <a:lnTo>
                    <a:pt x="194" y="389"/>
                  </a:lnTo>
                  <a:lnTo>
                    <a:pt x="185" y="389"/>
                  </a:lnTo>
                  <a:lnTo>
                    <a:pt x="185" y="389"/>
                  </a:lnTo>
                  <a:lnTo>
                    <a:pt x="167" y="389"/>
                  </a:lnTo>
                  <a:lnTo>
                    <a:pt x="158" y="380"/>
                  </a:lnTo>
                  <a:lnTo>
                    <a:pt x="158" y="389"/>
                  </a:lnTo>
                  <a:lnTo>
                    <a:pt x="150" y="389"/>
                  </a:lnTo>
                  <a:lnTo>
                    <a:pt x="150" y="389"/>
                  </a:lnTo>
                  <a:lnTo>
                    <a:pt x="141" y="389"/>
                  </a:lnTo>
                  <a:lnTo>
                    <a:pt x="132" y="389"/>
                  </a:lnTo>
                  <a:lnTo>
                    <a:pt x="123" y="389"/>
                  </a:lnTo>
                  <a:lnTo>
                    <a:pt x="123" y="398"/>
                  </a:lnTo>
                  <a:lnTo>
                    <a:pt x="123" y="398"/>
                  </a:lnTo>
                  <a:lnTo>
                    <a:pt x="123" y="389"/>
                  </a:lnTo>
                  <a:lnTo>
                    <a:pt x="114" y="380"/>
                  </a:lnTo>
                  <a:lnTo>
                    <a:pt x="114" y="380"/>
                  </a:lnTo>
                  <a:lnTo>
                    <a:pt x="114" y="371"/>
                  </a:lnTo>
                  <a:lnTo>
                    <a:pt x="114" y="371"/>
                  </a:lnTo>
                  <a:lnTo>
                    <a:pt x="114" y="362"/>
                  </a:lnTo>
                  <a:lnTo>
                    <a:pt x="106" y="353"/>
                  </a:lnTo>
                  <a:lnTo>
                    <a:pt x="106" y="353"/>
                  </a:lnTo>
                  <a:lnTo>
                    <a:pt x="97" y="353"/>
                  </a:lnTo>
                  <a:lnTo>
                    <a:pt x="97" y="344"/>
                  </a:lnTo>
                  <a:lnTo>
                    <a:pt x="97" y="336"/>
                  </a:lnTo>
                  <a:lnTo>
                    <a:pt x="97" y="336"/>
                  </a:lnTo>
                  <a:lnTo>
                    <a:pt x="97" y="327"/>
                  </a:lnTo>
                  <a:lnTo>
                    <a:pt x="97" y="327"/>
                  </a:lnTo>
                  <a:lnTo>
                    <a:pt x="88" y="318"/>
                  </a:lnTo>
                  <a:lnTo>
                    <a:pt x="88" y="300"/>
                  </a:lnTo>
                  <a:lnTo>
                    <a:pt x="88" y="291"/>
                  </a:lnTo>
                  <a:lnTo>
                    <a:pt x="79" y="283"/>
                  </a:lnTo>
                  <a:lnTo>
                    <a:pt x="79" y="283"/>
                  </a:lnTo>
                  <a:lnTo>
                    <a:pt x="62" y="291"/>
                  </a:lnTo>
                  <a:lnTo>
                    <a:pt x="53" y="291"/>
                  </a:lnTo>
                  <a:lnTo>
                    <a:pt x="53" y="283"/>
                  </a:lnTo>
                  <a:lnTo>
                    <a:pt x="44" y="283"/>
                  </a:lnTo>
                  <a:lnTo>
                    <a:pt x="44" y="283"/>
                  </a:lnTo>
                  <a:lnTo>
                    <a:pt x="53" y="274"/>
                  </a:lnTo>
                  <a:lnTo>
                    <a:pt x="53" y="265"/>
                  </a:lnTo>
                  <a:lnTo>
                    <a:pt x="53" y="265"/>
                  </a:lnTo>
                  <a:lnTo>
                    <a:pt x="62" y="265"/>
                  </a:lnTo>
                  <a:lnTo>
                    <a:pt x="62" y="256"/>
                  </a:lnTo>
                  <a:lnTo>
                    <a:pt x="53" y="247"/>
                  </a:lnTo>
                  <a:lnTo>
                    <a:pt x="62" y="238"/>
                  </a:lnTo>
                  <a:lnTo>
                    <a:pt x="62" y="238"/>
                  </a:lnTo>
                  <a:lnTo>
                    <a:pt x="62" y="230"/>
                  </a:lnTo>
                  <a:lnTo>
                    <a:pt x="62" y="230"/>
                  </a:lnTo>
                  <a:lnTo>
                    <a:pt x="70" y="221"/>
                  </a:lnTo>
                  <a:lnTo>
                    <a:pt x="70" y="203"/>
                  </a:lnTo>
                  <a:lnTo>
                    <a:pt x="70" y="203"/>
                  </a:lnTo>
                  <a:lnTo>
                    <a:pt x="62" y="203"/>
                  </a:lnTo>
                  <a:lnTo>
                    <a:pt x="62" y="194"/>
                  </a:lnTo>
                  <a:lnTo>
                    <a:pt x="62" y="194"/>
                  </a:lnTo>
                  <a:lnTo>
                    <a:pt x="53" y="194"/>
                  </a:lnTo>
                  <a:lnTo>
                    <a:pt x="53" y="185"/>
                  </a:lnTo>
                  <a:lnTo>
                    <a:pt x="44" y="185"/>
                  </a:lnTo>
                  <a:lnTo>
                    <a:pt x="44" y="176"/>
                  </a:lnTo>
                  <a:lnTo>
                    <a:pt x="44" y="176"/>
                  </a:lnTo>
                  <a:lnTo>
                    <a:pt x="44" y="168"/>
                  </a:lnTo>
                  <a:lnTo>
                    <a:pt x="35" y="159"/>
                  </a:lnTo>
                  <a:lnTo>
                    <a:pt x="35" y="159"/>
                  </a:lnTo>
                  <a:lnTo>
                    <a:pt x="26" y="150"/>
                  </a:lnTo>
                  <a:lnTo>
                    <a:pt x="26" y="141"/>
                  </a:lnTo>
                  <a:lnTo>
                    <a:pt x="18" y="141"/>
                  </a:lnTo>
                  <a:lnTo>
                    <a:pt x="18" y="132"/>
                  </a:lnTo>
                  <a:lnTo>
                    <a:pt x="9" y="123"/>
                  </a:lnTo>
                  <a:lnTo>
                    <a:pt x="18" y="123"/>
                  </a:lnTo>
                  <a:lnTo>
                    <a:pt x="18" y="123"/>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0" name="Google Shape;210;p3"/>
            <p:cNvSpPr/>
            <p:nvPr/>
          </p:nvSpPr>
          <p:spPr>
            <a:xfrm>
              <a:off x="9258548" y="1075945"/>
              <a:ext cx="278439" cy="440152"/>
            </a:xfrm>
            <a:custGeom>
              <a:rect b="b" l="l" r="r" t="t"/>
              <a:pathLst>
                <a:path extrusionOk="0" h="362" w="229">
                  <a:moveTo>
                    <a:pt x="0" y="203"/>
                  </a:moveTo>
                  <a:lnTo>
                    <a:pt x="9" y="194"/>
                  </a:lnTo>
                  <a:lnTo>
                    <a:pt x="9" y="194"/>
                  </a:lnTo>
                  <a:lnTo>
                    <a:pt x="18" y="194"/>
                  </a:lnTo>
                  <a:lnTo>
                    <a:pt x="18" y="194"/>
                  </a:lnTo>
                  <a:lnTo>
                    <a:pt x="18" y="185"/>
                  </a:lnTo>
                  <a:lnTo>
                    <a:pt x="18" y="185"/>
                  </a:lnTo>
                  <a:lnTo>
                    <a:pt x="27" y="185"/>
                  </a:lnTo>
                  <a:lnTo>
                    <a:pt x="18" y="176"/>
                  </a:lnTo>
                  <a:lnTo>
                    <a:pt x="18" y="176"/>
                  </a:lnTo>
                  <a:lnTo>
                    <a:pt x="18" y="168"/>
                  </a:lnTo>
                  <a:lnTo>
                    <a:pt x="18" y="168"/>
                  </a:lnTo>
                  <a:lnTo>
                    <a:pt x="27" y="159"/>
                  </a:lnTo>
                  <a:lnTo>
                    <a:pt x="27" y="150"/>
                  </a:lnTo>
                  <a:lnTo>
                    <a:pt x="36" y="141"/>
                  </a:lnTo>
                  <a:lnTo>
                    <a:pt x="27" y="132"/>
                  </a:lnTo>
                  <a:lnTo>
                    <a:pt x="27" y="123"/>
                  </a:lnTo>
                  <a:lnTo>
                    <a:pt x="27" y="123"/>
                  </a:lnTo>
                  <a:lnTo>
                    <a:pt x="27" y="106"/>
                  </a:lnTo>
                  <a:lnTo>
                    <a:pt x="36" y="97"/>
                  </a:lnTo>
                  <a:lnTo>
                    <a:pt x="27" y="79"/>
                  </a:lnTo>
                  <a:lnTo>
                    <a:pt x="53" y="8"/>
                  </a:lnTo>
                  <a:lnTo>
                    <a:pt x="62" y="8"/>
                  </a:lnTo>
                  <a:lnTo>
                    <a:pt x="62" y="8"/>
                  </a:lnTo>
                  <a:lnTo>
                    <a:pt x="62" y="17"/>
                  </a:lnTo>
                  <a:lnTo>
                    <a:pt x="71" y="26"/>
                  </a:lnTo>
                  <a:lnTo>
                    <a:pt x="80" y="26"/>
                  </a:lnTo>
                  <a:lnTo>
                    <a:pt x="80" y="17"/>
                  </a:lnTo>
                  <a:lnTo>
                    <a:pt x="88" y="17"/>
                  </a:lnTo>
                  <a:lnTo>
                    <a:pt x="88" y="8"/>
                  </a:lnTo>
                  <a:lnTo>
                    <a:pt x="97" y="8"/>
                  </a:lnTo>
                  <a:lnTo>
                    <a:pt x="97" y="0"/>
                  </a:lnTo>
                  <a:lnTo>
                    <a:pt x="106" y="0"/>
                  </a:lnTo>
                  <a:lnTo>
                    <a:pt x="115" y="0"/>
                  </a:lnTo>
                  <a:lnTo>
                    <a:pt x="124" y="8"/>
                  </a:lnTo>
                  <a:lnTo>
                    <a:pt x="132" y="17"/>
                  </a:lnTo>
                  <a:lnTo>
                    <a:pt x="132" y="17"/>
                  </a:lnTo>
                  <a:lnTo>
                    <a:pt x="159" y="79"/>
                  </a:lnTo>
                  <a:lnTo>
                    <a:pt x="168" y="97"/>
                  </a:lnTo>
                  <a:lnTo>
                    <a:pt x="168" y="106"/>
                  </a:lnTo>
                  <a:lnTo>
                    <a:pt x="168" y="106"/>
                  </a:lnTo>
                  <a:lnTo>
                    <a:pt x="168" y="115"/>
                  </a:lnTo>
                  <a:lnTo>
                    <a:pt x="168" y="115"/>
                  </a:lnTo>
                  <a:lnTo>
                    <a:pt x="176" y="115"/>
                  </a:lnTo>
                  <a:lnTo>
                    <a:pt x="176" y="123"/>
                  </a:lnTo>
                  <a:lnTo>
                    <a:pt x="185" y="123"/>
                  </a:lnTo>
                  <a:lnTo>
                    <a:pt x="185" y="123"/>
                  </a:lnTo>
                  <a:lnTo>
                    <a:pt x="194" y="123"/>
                  </a:lnTo>
                  <a:lnTo>
                    <a:pt x="194" y="123"/>
                  </a:lnTo>
                  <a:lnTo>
                    <a:pt x="194" y="132"/>
                  </a:lnTo>
                  <a:lnTo>
                    <a:pt x="194" y="141"/>
                  </a:lnTo>
                  <a:lnTo>
                    <a:pt x="194" y="141"/>
                  </a:lnTo>
                  <a:lnTo>
                    <a:pt x="203" y="150"/>
                  </a:lnTo>
                  <a:lnTo>
                    <a:pt x="203" y="150"/>
                  </a:lnTo>
                  <a:lnTo>
                    <a:pt x="212" y="150"/>
                  </a:lnTo>
                  <a:lnTo>
                    <a:pt x="212" y="150"/>
                  </a:lnTo>
                  <a:lnTo>
                    <a:pt x="212" y="150"/>
                  </a:lnTo>
                  <a:lnTo>
                    <a:pt x="220" y="150"/>
                  </a:lnTo>
                  <a:lnTo>
                    <a:pt x="220" y="150"/>
                  </a:lnTo>
                  <a:lnTo>
                    <a:pt x="229" y="159"/>
                  </a:lnTo>
                  <a:lnTo>
                    <a:pt x="220" y="168"/>
                  </a:lnTo>
                  <a:lnTo>
                    <a:pt x="220" y="176"/>
                  </a:lnTo>
                  <a:lnTo>
                    <a:pt x="229" y="168"/>
                  </a:lnTo>
                  <a:lnTo>
                    <a:pt x="229" y="168"/>
                  </a:lnTo>
                  <a:lnTo>
                    <a:pt x="229" y="168"/>
                  </a:lnTo>
                  <a:lnTo>
                    <a:pt x="229" y="176"/>
                  </a:lnTo>
                  <a:lnTo>
                    <a:pt x="229" y="185"/>
                  </a:lnTo>
                  <a:lnTo>
                    <a:pt x="220" y="185"/>
                  </a:lnTo>
                  <a:lnTo>
                    <a:pt x="212" y="185"/>
                  </a:lnTo>
                  <a:lnTo>
                    <a:pt x="220" y="194"/>
                  </a:lnTo>
                  <a:lnTo>
                    <a:pt x="212" y="194"/>
                  </a:lnTo>
                  <a:lnTo>
                    <a:pt x="212" y="194"/>
                  </a:lnTo>
                  <a:lnTo>
                    <a:pt x="212" y="194"/>
                  </a:lnTo>
                  <a:lnTo>
                    <a:pt x="212" y="194"/>
                  </a:lnTo>
                  <a:lnTo>
                    <a:pt x="212" y="203"/>
                  </a:lnTo>
                  <a:lnTo>
                    <a:pt x="203" y="203"/>
                  </a:lnTo>
                  <a:lnTo>
                    <a:pt x="203" y="203"/>
                  </a:lnTo>
                  <a:lnTo>
                    <a:pt x="203" y="203"/>
                  </a:lnTo>
                  <a:lnTo>
                    <a:pt x="194" y="203"/>
                  </a:lnTo>
                  <a:lnTo>
                    <a:pt x="194" y="203"/>
                  </a:lnTo>
                  <a:lnTo>
                    <a:pt x="194" y="212"/>
                  </a:lnTo>
                  <a:lnTo>
                    <a:pt x="194" y="221"/>
                  </a:lnTo>
                  <a:lnTo>
                    <a:pt x="194" y="212"/>
                  </a:lnTo>
                  <a:lnTo>
                    <a:pt x="194" y="221"/>
                  </a:lnTo>
                  <a:lnTo>
                    <a:pt x="185" y="212"/>
                  </a:lnTo>
                  <a:lnTo>
                    <a:pt x="185" y="212"/>
                  </a:lnTo>
                  <a:lnTo>
                    <a:pt x="185" y="221"/>
                  </a:lnTo>
                  <a:lnTo>
                    <a:pt x="185" y="221"/>
                  </a:lnTo>
                  <a:lnTo>
                    <a:pt x="185" y="221"/>
                  </a:lnTo>
                  <a:lnTo>
                    <a:pt x="168" y="212"/>
                  </a:lnTo>
                  <a:lnTo>
                    <a:pt x="168" y="221"/>
                  </a:lnTo>
                  <a:lnTo>
                    <a:pt x="168" y="221"/>
                  </a:lnTo>
                  <a:lnTo>
                    <a:pt x="159" y="221"/>
                  </a:lnTo>
                  <a:lnTo>
                    <a:pt x="159" y="221"/>
                  </a:lnTo>
                  <a:lnTo>
                    <a:pt x="159" y="230"/>
                  </a:lnTo>
                  <a:lnTo>
                    <a:pt x="159" y="238"/>
                  </a:lnTo>
                  <a:lnTo>
                    <a:pt x="168" y="238"/>
                  </a:lnTo>
                  <a:lnTo>
                    <a:pt x="159" y="238"/>
                  </a:lnTo>
                  <a:lnTo>
                    <a:pt x="150" y="238"/>
                  </a:lnTo>
                  <a:lnTo>
                    <a:pt x="150" y="238"/>
                  </a:lnTo>
                  <a:lnTo>
                    <a:pt x="150" y="230"/>
                  </a:lnTo>
                  <a:lnTo>
                    <a:pt x="141" y="230"/>
                  </a:lnTo>
                  <a:lnTo>
                    <a:pt x="141" y="221"/>
                  </a:lnTo>
                  <a:lnTo>
                    <a:pt x="141" y="221"/>
                  </a:lnTo>
                  <a:lnTo>
                    <a:pt x="141" y="230"/>
                  </a:lnTo>
                  <a:lnTo>
                    <a:pt x="132" y="230"/>
                  </a:lnTo>
                  <a:lnTo>
                    <a:pt x="141" y="238"/>
                  </a:lnTo>
                  <a:lnTo>
                    <a:pt x="141" y="247"/>
                  </a:lnTo>
                  <a:lnTo>
                    <a:pt x="132" y="247"/>
                  </a:lnTo>
                  <a:lnTo>
                    <a:pt x="141" y="256"/>
                  </a:lnTo>
                  <a:lnTo>
                    <a:pt x="132" y="256"/>
                  </a:lnTo>
                  <a:lnTo>
                    <a:pt x="141" y="265"/>
                  </a:lnTo>
                  <a:lnTo>
                    <a:pt x="132" y="265"/>
                  </a:lnTo>
                  <a:lnTo>
                    <a:pt x="132" y="274"/>
                  </a:lnTo>
                  <a:lnTo>
                    <a:pt x="124" y="274"/>
                  </a:lnTo>
                  <a:lnTo>
                    <a:pt x="124" y="274"/>
                  </a:lnTo>
                  <a:lnTo>
                    <a:pt x="124" y="274"/>
                  </a:lnTo>
                  <a:lnTo>
                    <a:pt x="124" y="283"/>
                  </a:lnTo>
                  <a:lnTo>
                    <a:pt x="124" y="283"/>
                  </a:lnTo>
                  <a:lnTo>
                    <a:pt x="115" y="283"/>
                  </a:lnTo>
                  <a:lnTo>
                    <a:pt x="115" y="283"/>
                  </a:lnTo>
                  <a:lnTo>
                    <a:pt x="115" y="274"/>
                  </a:lnTo>
                  <a:lnTo>
                    <a:pt x="115" y="274"/>
                  </a:lnTo>
                  <a:lnTo>
                    <a:pt x="115" y="283"/>
                  </a:lnTo>
                  <a:lnTo>
                    <a:pt x="115" y="291"/>
                  </a:lnTo>
                  <a:lnTo>
                    <a:pt x="106" y="291"/>
                  </a:lnTo>
                  <a:lnTo>
                    <a:pt x="115" y="283"/>
                  </a:lnTo>
                  <a:lnTo>
                    <a:pt x="106" y="274"/>
                  </a:lnTo>
                  <a:lnTo>
                    <a:pt x="106" y="283"/>
                  </a:lnTo>
                  <a:lnTo>
                    <a:pt x="106" y="283"/>
                  </a:lnTo>
                  <a:lnTo>
                    <a:pt x="106" y="291"/>
                  </a:lnTo>
                  <a:lnTo>
                    <a:pt x="106" y="291"/>
                  </a:lnTo>
                  <a:lnTo>
                    <a:pt x="97" y="283"/>
                  </a:lnTo>
                  <a:lnTo>
                    <a:pt x="97" y="274"/>
                  </a:lnTo>
                  <a:lnTo>
                    <a:pt x="97" y="283"/>
                  </a:lnTo>
                  <a:lnTo>
                    <a:pt x="97" y="283"/>
                  </a:lnTo>
                  <a:lnTo>
                    <a:pt x="97" y="283"/>
                  </a:lnTo>
                  <a:lnTo>
                    <a:pt x="106" y="300"/>
                  </a:lnTo>
                  <a:lnTo>
                    <a:pt x="106" y="300"/>
                  </a:lnTo>
                  <a:lnTo>
                    <a:pt x="97" y="291"/>
                  </a:lnTo>
                  <a:lnTo>
                    <a:pt x="97" y="291"/>
                  </a:lnTo>
                  <a:lnTo>
                    <a:pt x="97" y="300"/>
                  </a:lnTo>
                  <a:lnTo>
                    <a:pt x="97" y="300"/>
                  </a:lnTo>
                  <a:lnTo>
                    <a:pt x="97" y="300"/>
                  </a:lnTo>
                  <a:lnTo>
                    <a:pt x="97" y="300"/>
                  </a:lnTo>
                  <a:lnTo>
                    <a:pt x="88" y="291"/>
                  </a:lnTo>
                  <a:lnTo>
                    <a:pt x="88" y="300"/>
                  </a:lnTo>
                  <a:lnTo>
                    <a:pt x="80" y="309"/>
                  </a:lnTo>
                  <a:lnTo>
                    <a:pt x="80" y="318"/>
                  </a:lnTo>
                  <a:lnTo>
                    <a:pt x="88" y="318"/>
                  </a:lnTo>
                  <a:lnTo>
                    <a:pt x="80" y="327"/>
                  </a:lnTo>
                  <a:lnTo>
                    <a:pt x="80" y="327"/>
                  </a:lnTo>
                  <a:lnTo>
                    <a:pt x="80" y="336"/>
                  </a:lnTo>
                  <a:lnTo>
                    <a:pt x="71" y="344"/>
                  </a:lnTo>
                  <a:lnTo>
                    <a:pt x="71" y="353"/>
                  </a:lnTo>
                  <a:lnTo>
                    <a:pt x="80" y="353"/>
                  </a:lnTo>
                  <a:lnTo>
                    <a:pt x="71" y="362"/>
                  </a:lnTo>
                  <a:lnTo>
                    <a:pt x="71" y="362"/>
                  </a:lnTo>
                  <a:lnTo>
                    <a:pt x="71" y="362"/>
                  </a:lnTo>
                  <a:lnTo>
                    <a:pt x="62" y="362"/>
                  </a:lnTo>
                  <a:lnTo>
                    <a:pt x="62" y="353"/>
                  </a:lnTo>
                  <a:lnTo>
                    <a:pt x="53" y="353"/>
                  </a:lnTo>
                  <a:lnTo>
                    <a:pt x="53" y="344"/>
                  </a:lnTo>
                  <a:lnTo>
                    <a:pt x="44" y="344"/>
                  </a:lnTo>
                  <a:lnTo>
                    <a:pt x="44" y="336"/>
                  </a:lnTo>
                  <a:lnTo>
                    <a:pt x="44" y="336"/>
                  </a:lnTo>
                  <a:lnTo>
                    <a:pt x="44" y="318"/>
                  </a:lnTo>
                  <a:lnTo>
                    <a:pt x="0" y="203"/>
                  </a:lnTo>
                  <a:lnTo>
                    <a:pt x="0" y="203"/>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1" name="Google Shape;211;p3"/>
            <p:cNvSpPr/>
            <p:nvPr/>
          </p:nvSpPr>
          <p:spPr>
            <a:xfrm>
              <a:off x="7557524" y="1720364"/>
              <a:ext cx="460822" cy="301541"/>
            </a:xfrm>
            <a:custGeom>
              <a:rect b="b" l="l" r="r" t="t"/>
              <a:pathLst>
                <a:path extrusionOk="0" h="248" w="379">
                  <a:moveTo>
                    <a:pt x="9" y="89"/>
                  </a:moveTo>
                  <a:lnTo>
                    <a:pt x="9" y="71"/>
                  </a:lnTo>
                  <a:lnTo>
                    <a:pt x="0" y="71"/>
                  </a:lnTo>
                  <a:lnTo>
                    <a:pt x="0" y="62"/>
                  </a:lnTo>
                  <a:lnTo>
                    <a:pt x="9" y="62"/>
                  </a:lnTo>
                  <a:lnTo>
                    <a:pt x="9" y="62"/>
                  </a:lnTo>
                  <a:lnTo>
                    <a:pt x="9" y="53"/>
                  </a:lnTo>
                  <a:lnTo>
                    <a:pt x="9" y="44"/>
                  </a:lnTo>
                  <a:lnTo>
                    <a:pt x="9" y="36"/>
                  </a:lnTo>
                  <a:lnTo>
                    <a:pt x="9" y="36"/>
                  </a:lnTo>
                  <a:lnTo>
                    <a:pt x="9" y="27"/>
                  </a:lnTo>
                  <a:lnTo>
                    <a:pt x="9" y="27"/>
                  </a:lnTo>
                  <a:lnTo>
                    <a:pt x="9" y="27"/>
                  </a:lnTo>
                  <a:lnTo>
                    <a:pt x="9" y="18"/>
                  </a:lnTo>
                  <a:lnTo>
                    <a:pt x="9" y="9"/>
                  </a:lnTo>
                  <a:lnTo>
                    <a:pt x="0" y="9"/>
                  </a:lnTo>
                  <a:lnTo>
                    <a:pt x="9" y="9"/>
                  </a:lnTo>
                  <a:lnTo>
                    <a:pt x="71" y="9"/>
                  </a:lnTo>
                  <a:lnTo>
                    <a:pt x="168" y="0"/>
                  </a:lnTo>
                  <a:lnTo>
                    <a:pt x="256" y="0"/>
                  </a:lnTo>
                  <a:lnTo>
                    <a:pt x="308" y="0"/>
                  </a:lnTo>
                  <a:lnTo>
                    <a:pt x="308" y="0"/>
                  </a:lnTo>
                  <a:lnTo>
                    <a:pt x="308" y="0"/>
                  </a:lnTo>
                  <a:lnTo>
                    <a:pt x="317" y="9"/>
                  </a:lnTo>
                  <a:lnTo>
                    <a:pt x="317" y="9"/>
                  </a:lnTo>
                  <a:lnTo>
                    <a:pt x="317" y="18"/>
                  </a:lnTo>
                  <a:lnTo>
                    <a:pt x="317" y="27"/>
                  </a:lnTo>
                  <a:lnTo>
                    <a:pt x="317" y="36"/>
                  </a:lnTo>
                  <a:lnTo>
                    <a:pt x="317" y="44"/>
                  </a:lnTo>
                  <a:lnTo>
                    <a:pt x="317" y="44"/>
                  </a:lnTo>
                  <a:lnTo>
                    <a:pt x="326" y="53"/>
                  </a:lnTo>
                  <a:lnTo>
                    <a:pt x="326" y="53"/>
                  </a:lnTo>
                  <a:lnTo>
                    <a:pt x="326" y="62"/>
                  </a:lnTo>
                  <a:lnTo>
                    <a:pt x="344" y="62"/>
                  </a:lnTo>
                  <a:lnTo>
                    <a:pt x="352" y="71"/>
                  </a:lnTo>
                  <a:lnTo>
                    <a:pt x="352" y="71"/>
                  </a:lnTo>
                  <a:lnTo>
                    <a:pt x="352" y="80"/>
                  </a:lnTo>
                  <a:lnTo>
                    <a:pt x="361" y="89"/>
                  </a:lnTo>
                  <a:lnTo>
                    <a:pt x="361" y="89"/>
                  </a:lnTo>
                  <a:lnTo>
                    <a:pt x="370" y="97"/>
                  </a:lnTo>
                  <a:lnTo>
                    <a:pt x="370" y="97"/>
                  </a:lnTo>
                  <a:lnTo>
                    <a:pt x="379" y="106"/>
                  </a:lnTo>
                  <a:lnTo>
                    <a:pt x="379" y="106"/>
                  </a:lnTo>
                  <a:lnTo>
                    <a:pt x="379" y="124"/>
                  </a:lnTo>
                  <a:lnTo>
                    <a:pt x="370" y="133"/>
                  </a:lnTo>
                  <a:lnTo>
                    <a:pt x="370" y="142"/>
                  </a:lnTo>
                  <a:lnTo>
                    <a:pt x="370" y="150"/>
                  </a:lnTo>
                  <a:lnTo>
                    <a:pt x="352" y="150"/>
                  </a:lnTo>
                  <a:lnTo>
                    <a:pt x="352" y="159"/>
                  </a:lnTo>
                  <a:lnTo>
                    <a:pt x="335" y="159"/>
                  </a:lnTo>
                  <a:lnTo>
                    <a:pt x="326" y="168"/>
                  </a:lnTo>
                  <a:lnTo>
                    <a:pt x="326" y="177"/>
                  </a:lnTo>
                  <a:lnTo>
                    <a:pt x="335" y="186"/>
                  </a:lnTo>
                  <a:lnTo>
                    <a:pt x="335" y="195"/>
                  </a:lnTo>
                  <a:lnTo>
                    <a:pt x="335" y="204"/>
                  </a:lnTo>
                  <a:lnTo>
                    <a:pt x="326" y="212"/>
                  </a:lnTo>
                  <a:lnTo>
                    <a:pt x="326" y="212"/>
                  </a:lnTo>
                  <a:lnTo>
                    <a:pt x="326" y="221"/>
                  </a:lnTo>
                  <a:lnTo>
                    <a:pt x="317" y="230"/>
                  </a:lnTo>
                  <a:lnTo>
                    <a:pt x="317" y="230"/>
                  </a:lnTo>
                  <a:lnTo>
                    <a:pt x="317" y="239"/>
                  </a:lnTo>
                  <a:lnTo>
                    <a:pt x="317" y="239"/>
                  </a:lnTo>
                  <a:lnTo>
                    <a:pt x="308" y="248"/>
                  </a:lnTo>
                  <a:lnTo>
                    <a:pt x="308" y="248"/>
                  </a:lnTo>
                  <a:lnTo>
                    <a:pt x="308" y="239"/>
                  </a:lnTo>
                  <a:lnTo>
                    <a:pt x="300" y="230"/>
                  </a:lnTo>
                  <a:lnTo>
                    <a:pt x="291" y="230"/>
                  </a:lnTo>
                  <a:lnTo>
                    <a:pt x="256" y="230"/>
                  </a:lnTo>
                  <a:lnTo>
                    <a:pt x="159" y="239"/>
                  </a:lnTo>
                  <a:lnTo>
                    <a:pt x="124" y="239"/>
                  </a:lnTo>
                  <a:lnTo>
                    <a:pt x="53" y="239"/>
                  </a:lnTo>
                  <a:lnTo>
                    <a:pt x="53" y="230"/>
                  </a:lnTo>
                  <a:lnTo>
                    <a:pt x="53" y="230"/>
                  </a:lnTo>
                  <a:lnTo>
                    <a:pt x="53" y="212"/>
                  </a:lnTo>
                  <a:lnTo>
                    <a:pt x="44" y="204"/>
                  </a:lnTo>
                  <a:lnTo>
                    <a:pt x="44" y="195"/>
                  </a:lnTo>
                  <a:lnTo>
                    <a:pt x="53" y="195"/>
                  </a:lnTo>
                  <a:lnTo>
                    <a:pt x="44" y="186"/>
                  </a:lnTo>
                  <a:lnTo>
                    <a:pt x="44" y="177"/>
                  </a:lnTo>
                  <a:lnTo>
                    <a:pt x="44" y="177"/>
                  </a:lnTo>
                  <a:lnTo>
                    <a:pt x="44" y="168"/>
                  </a:lnTo>
                  <a:lnTo>
                    <a:pt x="44" y="168"/>
                  </a:lnTo>
                  <a:lnTo>
                    <a:pt x="44" y="159"/>
                  </a:lnTo>
                  <a:lnTo>
                    <a:pt x="36" y="159"/>
                  </a:lnTo>
                  <a:lnTo>
                    <a:pt x="36" y="159"/>
                  </a:lnTo>
                  <a:lnTo>
                    <a:pt x="36" y="150"/>
                  </a:lnTo>
                  <a:lnTo>
                    <a:pt x="36" y="150"/>
                  </a:lnTo>
                  <a:lnTo>
                    <a:pt x="36" y="142"/>
                  </a:lnTo>
                  <a:lnTo>
                    <a:pt x="36" y="142"/>
                  </a:lnTo>
                  <a:lnTo>
                    <a:pt x="36" y="133"/>
                  </a:lnTo>
                  <a:lnTo>
                    <a:pt x="36" y="133"/>
                  </a:lnTo>
                  <a:lnTo>
                    <a:pt x="27" y="124"/>
                  </a:lnTo>
                  <a:lnTo>
                    <a:pt x="27" y="115"/>
                  </a:lnTo>
                  <a:lnTo>
                    <a:pt x="18" y="106"/>
                  </a:lnTo>
                  <a:lnTo>
                    <a:pt x="18" y="106"/>
                  </a:lnTo>
                  <a:lnTo>
                    <a:pt x="18" y="97"/>
                  </a:lnTo>
                  <a:lnTo>
                    <a:pt x="18" y="97"/>
                  </a:lnTo>
                  <a:lnTo>
                    <a:pt x="18" y="89"/>
                  </a:lnTo>
                  <a:lnTo>
                    <a:pt x="18" y="89"/>
                  </a:lnTo>
                  <a:lnTo>
                    <a:pt x="9" y="89"/>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2" name="Google Shape;212;p3"/>
            <p:cNvSpPr/>
            <p:nvPr/>
          </p:nvSpPr>
          <p:spPr>
            <a:xfrm>
              <a:off x="8413509" y="2473002"/>
              <a:ext cx="418265" cy="430425"/>
            </a:xfrm>
            <a:custGeom>
              <a:rect b="b" l="l" r="r" t="t"/>
              <a:pathLst>
                <a:path extrusionOk="0" h="354" w="344">
                  <a:moveTo>
                    <a:pt x="0" y="18"/>
                  </a:moveTo>
                  <a:lnTo>
                    <a:pt x="62" y="18"/>
                  </a:lnTo>
                  <a:lnTo>
                    <a:pt x="88" y="9"/>
                  </a:lnTo>
                  <a:lnTo>
                    <a:pt x="168" y="0"/>
                  </a:lnTo>
                  <a:lnTo>
                    <a:pt x="159" y="9"/>
                  </a:lnTo>
                  <a:lnTo>
                    <a:pt x="150" y="18"/>
                  </a:lnTo>
                  <a:lnTo>
                    <a:pt x="150" y="27"/>
                  </a:lnTo>
                  <a:lnTo>
                    <a:pt x="150" y="27"/>
                  </a:lnTo>
                  <a:lnTo>
                    <a:pt x="159" y="35"/>
                  </a:lnTo>
                  <a:lnTo>
                    <a:pt x="168" y="35"/>
                  </a:lnTo>
                  <a:lnTo>
                    <a:pt x="176" y="44"/>
                  </a:lnTo>
                  <a:lnTo>
                    <a:pt x="185" y="35"/>
                  </a:lnTo>
                  <a:lnTo>
                    <a:pt x="185" y="44"/>
                  </a:lnTo>
                  <a:lnTo>
                    <a:pt x="185" y="53"/>
                  </a:lnTo>
                  <a:lnTo>
                    <a:pt x="194" y="53"/>
                  </a:lnTo>
                  <a:lnTo>
                    <a:pt x="194" y="62"/>
                  </a:lnTo>
                  <a:lnTo>
                    <a:pt x="212" y="80"/>
                  </a:lnTo>
                  <a:lnTo>
                    <a:pt x="220" y="80"/>
                  </a:lnTo>
                  <a:lnTo>
                    <a:pt x="229" y="89"/>
                  </a:lnTo>
                  <a:lnTo>
                    <a:pt x="238" y="89"/>
                  </a:lnTo>
                  <a:lnTo>
                    <a:pt x="238" y="97"/>
                  </a:lnTo>
                  <a:lnTo>
                    <a:pt x="238" y="97"/>
                  </a:lnTo>
                  <a:lnTo>
                    <a:pt x="247" y="106"/>
                  </a:lnTo>
                  <a:lnTo>
                    <a:pt x="256" y="106"/>
                  </a:lnTo>
                  <a:lnTo>
                    <a:pt x="256" y="115"/>
                  </a:lnTo>
                  <a:lnTo>
                    <a:pt x="256" y="115"/>
                  </a:lnTo>
                  <a:lnTo>
                    <a:pt x="256" y="115"/>
                  </a:lnTo>
                  <a:lnTo>
                    <a:pt x="264" y="124"/>
                  </a:lnTo>
                  <a:lnTo>
                    <a:pt x="264" y="124"/>
                  </a:lnTo>
                  <a:lnTo>
                    <a:pt x="273" y="133"/>
                  </a:lnTo>
                  <a:lnTo>
                    <a:pt x="273" y="133"/>
                  </a:lnTo>
                  <a:lnTo>
                    <a:pt x="273" y="133"/>
                  </a:lnTo>
                  <a:lnTo>
                    <a:pt x="282" y="133"/>
                  </a:lnTo>
                  <a:lnTo>
                    <a:pt x="291" y="142"/>
                  </a:lnTo>
                  <a:lnTo>
                    <a:pt x="291" y="150"/>
                  </a:lnTo>
                  <a:lnTo>
                    <a:pt x="300" y="159"/>
                  </a:lnTo>
                  <a:lnTo>
                    <a:pt x="300" y="159"/>
                  </a:lnTo>
                  <a:lnTo>
                    <a:pt x="300" y="168"/>
                  </a:lnTo>
                  <a:lnTo>
                    <a:pt x="300" y="168"/>
                  </a:lnTo>
                  <a:lnTo>
                    <a:pt x="308" y="177"/>
                  </a:lnTo>
                  <a:lnTo>
                    <a:pt x="317" y="177"/>
                  </a:lnTo>
                  <a:lnTo>
                    <a:pt x="317" y="186"/>
                  </a:lnTo>
                  <a:lnTo>
                    <a:pt x="317" y="186"/>
                  </a:lnTo>
                  <a:lnTo>
                    <a:pt x="326" y="195"/>
                  </a:lnTo>
                  <a:lnTo>
                    <a:pt x="326" y="195"/>
                  </a:lnTo>
                  <a:lnTo>
                    <a:pt x="326" y="203"/>
                  </a:lnTo>
                  <a:lnTo>
                    <a:pt x="326" y="212"/>
                  </a:lnTo>
                  <a:lnTo>
                    <a:pt x="335" y="212"/>
                  </a:lnTo>
                  <a:lnTo>
                    <a:pt x="344" y="212"/>
                  </a:lnTo>
                  <a:lnTo>
                    <a:pt x="344" y="212"/>
                  </a:lnTo>
                  <a:lnTo>
                    <a:pt x="344" y="212"/>
                  </a:lnTo>
                  <a:lnTo>
                    <a:pt x="344" y="221"/>
                  </a:lnTo>
                  <a:lnTo>
                    <a:pt x="335" y="221"/>
                  </a:lnTo>
                  <a:lnTo>
                    <a:pt x="344" y="221"/>
                  </a:lnTo>
                  <a:lnTo>
                    <a:pt x="335" y="230"/>
                  </a:lnTo>
                  <a:lnTo>
                    <a:pt x="326" y="221"/>
                  </a:lnTo>
                  <a:lnTo>
                    <a:pt x="326" y="230"/>
                  </a:lnTo>
                  <a:lnTo>
                    <a:pt x="335" y="230"/>
                  </a:lnTo>
                  <a:lnTo>
                    <a:pt x="335" y="239"/>
                  </a:lnTo>
                  <a:lnTo>
                    <a:pt x="326" y="239"/>
                  </a:lnTo>
                  <a:lnTo>
                    <a:pt x="326" y="248"/>
                  </a:lnTo>
                  <a:lnTo>
                    <a:pt x="335" y="239"/>
                  </a:lnTo>
                  <a:lnTo>
                    <a:pt x="335" y="248"/>
                  </a:lnTo>
                  <a:lnTo>
                    <a:pt x="326" y="248"/>
                  </a:lnTo>
                  <a:lnTo>
                    <a:pt x="326" y="248"/>
                  </a:lnTo>
                  <a:lnTo>
                    <a:pt x="326" y="248"/>
                  </a:lnTo>
                  <a:lnTo>
                    <a:pt x="326" y="257"/>
                  </a:lnTo>
                  <a:lnTo>
                    <a:pt x="326" y="257"/>
                  </a:lnTo>
                  <a:lnTo>
                    <a:pt x="326" y="257"/>
                  </a:lnTo>
                  <a:lnTo>
                    <a:pt x="326" y="265"/>
                  </a:lnTo>
                  <a:lnTo>
                    <a:pt x="326" y="265"/>
                  </a:lnTo>
                  <a:lnTo>
                    <a:pt x="326" y="274"/>
                  </a:lnTo>
                  <a:lnTo>
                    <a:pt x="317" y="274"/>
                  </a:lnTo>
                  <a:lnTo>
                    <a:pt x="317" y="274"/>
                  </a:lnTo>
                  <a:lnTo>
                    <a:pt x="308" y="274"/>
                  </a:lnTo>
                  <a:lnTo>
                    <a:pt x="317" y="274"/>
                  </a:lnTo>
                  <a:lnTo>
                    <a:pt x="317" y="274"/>
                  </a:lnTo>
                  <a:lnTo>
                    <a:pt x="326" y="274"/>
                  </a:lnTo>
                  <a:lnTo>
                    <a:pt x="326" y="283"/>
                  </a:lnTo>
                  <a:lnTo>
                    <a:pt x="317" y="283"/>
                  </a:lnTo>
                  <a:lnTo>
                    <a:pt x="317" y="283"/>
                  </a:lnTo>
                  <a:lnTo>
                    <a:pt x="317" y="292"/>
                  </a:lnTo>
                  <a:lnTo>
                    <a:pt x="317" y="292"/>
                  </a:lnTo>
                  <a:lnTo>
                    <a:pt x="317" y="292"/>
                  </a:lnTo>
                  <a:lnTo>
                    <a:pt x="317" y="292"/>
                  </a:lnTo>
                  <a:lnTo>
                    <a:pt x="317" y="301"/>
                  </a:lnTo>
                  <a:lnTo>
                    <a:pt x="317" y="301"/>
                  </a:lnTo>
                  <a:lnTo>
                    <a:pt x="317" y="301"/>
                  </a:lnTo>
                  <a:lnTo>
                    <a:pt x="317" y="310"/>
                  </a:lnTo>
                  <a:lnTo>
                    <a:pt x="317" y="310"/>
                  </a:lnTo>
                  <a:lnTo>
                    <a:pt x="317" y="318"/>
                  </a:lnTo>
                  <a:lnTo>
                    <a:pt x="317" y="318"/>
                  </a:lnTo>
                  <a:lnTo>
                    <a:pt x="317" y="318"/>
                  </a:lnTo>
                  <a:lnTo>
                    <a:pt x="317" y="318"/>
                  </a:lnTo>
                  <a:lnTo>
                    <a:pt x="308" y="318"/>
                  </a:lnTo>
                  <a:lnTo>
                    <a:pt x="300" y="318"/>
                  </a:lnTo>
                  <a:lnTo>
                    <a:pt x="291" y="318"/>
                  </a:lnTo>
                  <a:lnTo>
                    <a:pt x="291" y="318"/>
                  </a:lnTo>
                  <a:lnTo>
                    <a:pt x="282" y="318"/>
                  </a:lnTo>
                  <a:lnTo>
                    <a:pt x="282" y="327"/>
                  </a:lnTo>
                  <a:lnTo>
                    <a:pt x="282" y="327"/>
                  </a:lnTo>
                  <a:lnTo>
                    <a:pt x="282" y="336"/>
                  </a:lnTo>
                  <a:lnTo>
                    <a:pt x="291" y="345"/>
                  </a:lnTo>
                  <a:lnTo>
                    <a:pt x="291" y="354"/>
                  </a:lnTo>
                  <a:lnTo>
                    <a:pt x="282" y="354"/>
                  </a:lnTo>
                  <a:lnTo>
                    <a:pt x="273" y="354"/>
                  </a:lnTo>
                  <a:lnTo>
                    <a:pt x="273" y="345"/>
                  </a:lnTo>
                  <a:lnTo>
                    <a:pt x="264" y="345"/>
                  </a:lnTo>
                  <a:lnTo>
                    <a:pt x="97" y="354"/>
                  </a:lnTo>
                  <a:lnTo>
                    <a:pt x="88" y="345"/>
                  </a:lnTo>
                  <a:lnTo>
                    <a:pt x="88" y="345"/>
                  </a:lnTo>
                  <a:lnTo>
                    <a:pt x="80" y="336"/>
                  </a:lnTo>
                  <a:lnTo>
                    <a:pt x="80" y="327"/>
                  </a:lnTo>
                  <a:lnTo>
                    <a:pt x="80" y="318"/>
                  </a:lnTo>
                  <a:lnTo>
                    <a:pt x="71" y="318"/>
                  </a:lnTo>
                  <a:lnTo>
                    <a:pt x="71" y="310"/>
                  </a:lnTo>
                  <a:lnTo>
                    <a:pt x="71" y="301"/>
                  </a:lnTo>
                  <a:lnTo>
                    <a:pt x="71" y="292"/>
                  </a:lnTo>
                  <a:lnTo>
                    <a:pt x="71" y="292"/>
                  </a:lnTo>
                  <a:lnTo>
                    <a:pt x="71" y="283"/>
                  </a:lnTo>
                  <a:lnTo>
                    <a:pt x="71" y="274"/>
                  </a:lnTo>
                  <a:lnTo>
                    <a:pt x="62" y="265"/>
                  </a:lnTo>
                  <a:lnTo>
                    <a:pt x="71" y="257"/>
                  </a:lnTo>
                  <a:lnTo>
                    <a:pt x="71" y="257"/>
                  </a:lnTo>
                  <a:lnTo>
                    <a:pt x="71" y="248"/>
                  </a:lnTo>
                  <a:lnTo>
                    <a:pt x="71" y="239"/>
                  </a:lnTo>
                  <a:lnTo>
                    <a:pt x="80" y="239"/>
                  </a:lnTo>
                  <a:lnTo>
                    <a:pt x="71" y="230"/>
                  </a:lnTo>
                  <a:lnTo>
                    <a:pt x="71" y="230"/>
                  </a:lnTo>
                  <a:lnTo>
                    <a:pt x="71" y="221"/>
                  </a:lnTo>
                  <a:lnTo>
                    <a:pt x="71" y="212"/>
                  </a:lnTo>
                  <a:lnTo>
                    <a:pt x="71" y="212"/>
                  </a:lnTo>
                  <a:lnTo>
                    <a:pt x="62" y="203"/>
                  </a:lnTo>
                  <a:lnTo>
                    <a:pt x="53" y="195"/>
                  </a:lnTo>
                  <a:lnTo>
                    <a:pt x="53" y="195"/>
                  </a:lnTo>
                  <a:lnTo>
                    <a:pt x="53" y="186"/>
                  </a:lnTo>
                  <a:lnTo>
                    <a:pt x="53" y="186"/>
                  </a:lnTo>
                  <a:lnTo>
                    <a:pt x="27" y="97"/>
                  </a:lnTo>
                  <a:lnTo>
                    <a:pt x="0" y="18"/>
                  </a:lnTo>
                  <a:close/>
                </a:path>
              </a:pathLst>
            </a:custGeom>
            <a:solidFill>
              <a:srgbClr val="FFBF00"/>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3" name="Google Shape;213;p3"/>
            <p:cNvSpPr/>
            <p:nvPr/>
          </p:nvSpPr>
          <p:spPr>
            <a:xfrm>
              <a:off x="6627371" y="1913694"/>
              <a:ext cx="545933" cy="430425"/>
            </a:xfrm>
            <a:custGeom>
              <a:rect b="b" l="l" r="r" t="t"/>
              <a:pathLst>
                <a:path extrusionOk="0" h="354" w="449">
                  <a:moveTo>
                    <a:pt x="0" y="319"/>
                  </a:moveTo>
                  <a:lnTo>
                    <a:pt x="35" y="0"/>
                  </a:lnTo>
                  <a:lnTo>
                    <a:pt x="97" y="9"/>
                  </a:lnTo>
                  <a:lnTo>
                    <a:pt x="194" y="18"/>
                  </a:lnTo>
                  <a:lnTo>
                    <a:pt x="238" y="27"/>
                  </a:lnTo>
                  <a:lnTo>
                    <a:pt x="334" y="36"/>
                  </a:lnTo>
                  <a:lnTo>
                    <a:pt x="387" y="36"/>
                  </a:lnTo>
                  <a:lnTo>
                    <a:pt x="449" y="36"/>
                  </a:lnTo>
                  <a:lnTo>
                    <a:pt x="449" y="45"/>
                  </a:lnTo>
                  <a:lnTo>
                    <a:pt x="449" y="115"/>
                  </a:lnTo>
                  <a:lnTo>
                    <a:pt x="431" y="354"/>
                  </a:lnTo>
                  <a:lnTo>
                    <a:pt x="370" y="354"/>
                  </a:lnTo>
                  <a:lnTo>
                    <a:pt x="299" y="345"/>
                  </a:lnTo>
                  <a:lnTo>
                    <a:pt x="194" y="336"/>
                  </a:lnTo>
                  <a:lnTo>
                    <a:pt x="97" y="327"/>
                  </a:lnTo>
                  <a:lnTo>
                    <a:pt x="0" y="319"/>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4" name="Google Shape;214;p3"/>
            <p:cNvSpPr/>
            <p:nvPr/>
          </p:nvSpPr>
          <p:spPr>
            <a:xfrm>
              <a:off x="5579275" y="1602424"/>
              <a:ext cx="620102" cy="1043231"/>
            </a:xfrm>
            <a:custGeom>
              <a:rect b="b" l="l" r="r" t="t"/>
              <a:pathLst>
                <a:path extrusionOk="0" h="858" w="510">
                  <a:moveTo>
                    <a:pt x="44" y="44"/>
                  </a:moveTo>
                  <a:lnTo>
                    <a:pt x="44" y="35"/>
                  </a:lnTo>
                  <a:lnTo>
                    <a:pt x="44" y="35"/>
                  </a:lnTo>
                  <a:lnTo>
                    <a:pt x="44" y="26"/>
                  </a:lnTo>
                  <a:lnTo>
                    <a:pt x="44" y="18"/>
                  </a:lnTo>
                  <a:lnTo>
                    <a:pt x="44" y="18"/>
                  </a:lnTo>
                  <a:lnTo>
                    <a:pt x="44" y="9"/>
                  </a:lnTo>
                  <a:lnTo>
                    <a:pt x="44" y="0"/>
                  </a:lnTo>
                  <a:lnTo>
                    <a:pt x="53" y="0"/>
                  </a:lnTo>
                  <a:lnTo>
                    <a:pt x="176" y="35"/>
                  </a:lnTo>
                  <a:lnTo>
                    <a:pt x="281" y="62"/>
                  </a:lnTo>
                  <a:lnTo>
                    <a:pt x="237" y="239"/>
                  </a:lnTo>
                  <a:lnTo>
                    <a:pt x="229" y="292"/>
                  </a:lnTo>
                  <a:lnTo>
                    <a:pt x="413" y="566"/>
                  </a:lnTo>
                  <a:lnTo>
                    <a:pt x="484" y="681"/>
                  </a:lnTo>
                  <a:lnTo>
                    <a:pt x="484" y="681"/>
                  </a:lnTo>
                  <a:lnTo>
                    <a:pt x="484" y="690"/>
                  </a:lnTo>
                  <a:lnTo>
                    <a:pt x="493" y="698"/>
                  </a:lnTo>
                  <a:lnTo>
                    <a:pt x="493" y="707"/>
                  </a:lnTo>
                  <a:lnTo>
                    <a:pt x="493" y="707"/>
                  </a:lnTo>
                  <a:lnTo>
                    <a:pt x="501" y="716"/>
                  </a:lnTo>
                  <a:lnTo>
                    <a:pt x="493" y="725"/>
                  </a:lnTo>
                  <a:lnTo>
                    <a:pt x="510" y="734"/>
                  </a:lnTo>
                  <a:lnTo>
                    <a:pt x="510" y="734"/>
                  </a:lnTo>
                  <a:lnTo>
                    <a:pt x="501" y="743"/>
                  </a:lnTo>
                  <a:lnTo>
                    <a:pt x="493" y="751"/>
                  </a:lnTo>
                  <a:lnTo>
                    <a:pt x="484" y="760"/>
                  </a:lnTo>
                  <a:lnTo>
                    <a:pt x="484" y="760"/>
                  </a:lnTo>
                  <a:lnTo>
                    <a:pt x="475" y="769"/>
                  </a:lnTo>
                  <a:lnTo>
                    <a:pt x="475" y="778"/>
                  </a:lnTo>
                  <a:lnTo>
                    <a:pt x="475" y="787"/>
                  </a:lnTo>
                  <a:lnTo>
                    <a:pt x="475" y="787"/>
                  </a:lnTo>
                  <a:lnTo>
                    <a:pt x="466" y="805"/>
                  </a:lnTo>
                  <a:lnTo>
                    <a:pt x="457" y="805"/>
                  </a:lnTo>
                  <a:lnTo>
                    <a:pt x="457" y="813"/>
                  </a:lnTo>
                  <a:lnTo>
                    <a:pt x="457" y="813"/>
                  </a:lnTo>
                  <a:lnTo>
                    <a:pt x="457" y="822"/>
                  </a:lnTo>
                  <a:lnTo>
                    <a:pt x="457" y="822"/>
                  </a:lnTo>
                  <a:lnTo>
                    <a:pt x="457" y="831"/>
                  </a:lnTo>
                  <a:lnTo>
                    <a:pt x="466" y="831"/>
                  </a:lnTo>
                  <a:lnTo>
                    <a:pt x="466" y="831"/>
                  </a:lnTo>
                  <a:lnTo>
                    <a:pt x="466" y="840"/>
                  </a:lnTo>
                  <a:lnTo>
                    <a:pt x="466" y="849"/>
                  </a:lnTo>
                  <a:lnTo>
                    <a:pt x="466" y="849"/>
                  </a:lnTo>
                  <a:lnTo>
                    <a:pt x="457" y="858"/>
                  </a:lnTo>
                  <a:lnTo>
                    <a:pt x="457" y="858"/>
                  </a:lnTo>
                  <a:lnTo>
                    <a:pt x="457" y="858"/>
                  </a:lnTo>
                  <a:lnTo>
                    <a:pt x="449" y="858"/>
                  </a:lnTo>
                  <a:lnTo>
                    <a:pt x="449" y="858"/>
                  </a:lnTo>
                  <a:lnTo>
                    <a:pt x="290" y="840"/>
                  </a:lnTo>
                  <a:lnTo>
                    <a:pt x="290" y="840"/>
                  </a:lnTo>
                  <a:lnTo>
                    <a:pt x="290" y="831"/>
                  </a:lnTo>
                  <a:lnTo>
                    <a:pt x="290" y="822"/>
                  </a:lnTo>
                  <a:lnTo>
                    <a:pt x="290" y="831"/>
                  </a:lnTo>
                  <a:lnTo>
                    <a:pt x="290" y="822"/>
                  </a:lnTo>
                  <a:lnTo>
                    <a:pt x="290" y="822"/>
                  </a:lnTo>
                  <a:lnTo>
                    <a:pt x="281" y="831"/>
                  </a:lnTo>
                  <a:lnTo>
                    <a:pt x="281" y="822"/>
                  </a:lnTo>
                  <a:lnTo>
                    <a:pt x="290" y="813"/>
                  </a:lnTo>
                  <a:lnTo>
                    <a:pt x="290" y="805"/>
                  </a:lnTo>
                  <a:lnTo>
                    <a:pt x="290" y="787"/>
                  </a:lnTo>
                  <a:lnTo>
                    <a:pt x="281" y="778"/>
                  </a:lnTo>
                  <a:lnTo>
                    <a:pt x="281" y="769"/>
                  </a:lnTo>
                  <a:lnTo>
                    <a:pt x="264" y="751"/>
                  </a:lnTo>
                  <a:lnTo>
                    <a:pt x="255" y="743"/>
                  </a:lnTo>
                  <a:lnTo>
                    <a:pt x="255" y="743"/>
                  </a:lnTo>
                  <a:lnTo>
                    <a:pt x="246" y="734"/>
                  </a:lnTo>
                  <a:lnTo>
                    <a:pt x="246" y="725"/>
                  </a:lnTo>
                  <a:lnTo>
                    <a:pt x="237" y="725"/>
                  </a:lnTo>
                  <a:lnTo>
                    <a:pt x="237" y="734"/>
                  </a:lnTo>
                  <a:lnTo>
                    <a:pt x="229" y="725"/>
                  </a:lnTo>
                  <a:lnTo>
                    <a:pt x="229" y="725"/>
                  </a:lnTo>
                  <a:lnTo>
                    <a:pt x="229" y="716"/>
                  </a:lnTo>
                  <a:lnTo>
                    <a:pt x="229" y="716"/>
                  </a:lnTo>
                  <a:lnTo>
                    <a:pt x="229" y="698"/>
                  </a:lnTo>
                  <a:lnTo>
                    <a:pt x="229" y="698"/>
                  </a:lnTo>
                  <a:lnTo>
                    <a:pt x="202" y="698"/>
                  </a:lnTo>
                  <a:lnTo>
                    <a:pt x="193" y="690"/>
                  </a:lnTo>
                  <a:lnTo>
                    <a:pt x="185" y="681"/>
                  </a:lnTo>
                  <a:lnTo>
                    <a:pt x="185" y="672"/>
                  </a:lnTo>
                  <a:lnTo>
                    <a:pt x="176" y="663"/>
                  </a:lnTo>
                  <a:lnTo>
                    <a:pt x="176" y="663"/>
                  </a:lnTo>
                  <a:lnTo>
                    <a:pt x="167" y="654"/>
                  </a:lnTo>
                  <a:lnTo>
                    <a:pt x="158" y="654"/>
                  </a:lnTo>
                  <a:lnTo>
                    <a:pt x="149" y="654"/>
                  </a:lnTo>
                  <a:lnTo>
                    <a:pt x="141" y="645"/>
                  </a:lnTo>
                  <a:lnTo>
                    <a:pt x="141" y="645"/>
                  </a:lnTo>
                  <a:lnTo>
                    <a:pt x="132" y="645"/>
                  </a:lnTo>
                  <a:lnTo>
                    <a:pt x="114" y="645"/>
                  </a:lnTo>
                  <a:lnTo>
                    <a:pt x="114" y="637"/>
                  </a:lnTo>
                  <a:lnTo>
                    <a:pt x="105" y="628"/>
                  </a:lnTo>
                  <a:lnTo>
                    <a:pt x="105" y="628"/>
                  </a:lnTo>
                  <a:lnTo>
                    <a:pt x="105" y="628"/>
                  </a:lnTo>
                  <a:lnTo>
                    <a:pt x="105" y="619"/>
                  </a:lnTo>
                  <a:lnTo>
                    <a:pt x="105" y="610"/>
                  </a:lnTo>
                  <a:lnTo>
                    <a:pt x="114" y="610"/>
                  </a:lnTo>
                  <a:lnTo>
                    <a:pt x="114" y="601"/>
                  </a:lnTo>
                  <a:lnTo>
                    <a:pt x="114" y="592"/>
                  </a:lnTo>
                  <a:lnTo>
                    <a:pt x="114" y="583"/>
                  </a:lnTo>
                  <a:lnTo>
                    <a:pt x="114" y="583"/>
                  </a:lnTo>
                  <a:lnTo>
                    <a:pt x="105" y="583"/>
                  </a:lnTo>
                  <a:lnTo>
                    <a:pt x="105" y="575"/>
                  </a:lnTo>
                  <a:lnTo>
                    <a:pt x="105" y="566"/>
                  </a:lnTo>
                  <a:lnTo>
                    <a:pt x="105" y="566"/>
                  </a:lnTo>
                  <a:lnTo>
                    <a:pt x="105" y="557"/>
                  </a:lnTo>
                  <a:lnTo>
                    <a:pt x="97" y="548"/>
                  </a:lnTo>
                  <a:lnTo>
                    <a:pt x="97" y="539"/>
                  </a:lnTo>
                  <a:lnTo>
                    <a:pt x="88" y="530"/>
                  </a:lnTo>
                  <a:lnTo>
                    <a:pt x="88" y="530"/>
                  </a:lnTo>
                  <a:lnTo>
                    <a:pt x="88" y="522"/>
                  </a:lnTo>
                  <a:lnTo>
                    <a:pt x="79" y="513"/>
                  </a:lnTo>
                  <a:lnTo>
                    <a:pt x="79" y="504"/>
                  </a:lnTo>
                  <a:lnTo>
                    <a:pt x="79" y="504"/>
                  </a:lnTo>
                  <a:lnTo>
                    <a:pt x="70" y="486"/>
                  </a:lnTo>
                  <a:lnTo>
                    <a:pt x="61" y="477"/>
                  </a:lnTo>
                  <a:lnTo>
                    <a:pt x="61" y="477"/>
                  </a:lnTo>
                  <a:lnTo>
                    <a:pt x="61" y="460"/>
                  </a:lnTo>
                  <a:lnTo>
                    <a:pt x="61" y="451"/>
                  </a:lnTo>
                  <a:lnTo>
                    <a:pt x="70" y="451"/>
                  </a:lnTo>
                  <a:lnTo>
                    <a:pt x="79" y="442"/>
                  </a:lnTo>
                  <a:lnTo>
                    <a:pt x="79" y="442"/>
                  </a:lnTo>
                  <a:lnTo>
                    <a:pt x="79" y="433"/>
                  </a:lnTo>
                  <a:lnTo>
                    <a:pt x="79" y="424"/>
                  </a:lnTo>
                  <a:lnTo>
                    <a:pt x="61" y="424"/>
                  </a:lnTo>
                  <a:lnTo>
                    <a:pt x="61" y="415"/>
                  </a:lnTo>
                  <a:lnTo>
                    <a:pt x="53" y="407"/>
                  </a:lnTo>
                  <a:lnTo>
                    <a:pt x="53" y="398"/>
                  </a:lnTo>
                  <a:lnTo>
                    <a:pt x="53" y="389"/>
                  </a:lnTo>
                  <a:lnTo>
                    <a:pt x="53" y="389"/>
                  </a:lnTo>
                  <a:lnTo>
                    <a:pt x="53" y="389"/>
                  </a:lnTo>
                  <a:lnTo>
                    <a:pt x="53" y="371"/>
                  </a:lnTo>
                  <a:lnTo>
                    <a:pt x="53" y="371"/>
                  </a:lnTo>
                  <a:lnTo>
                    <a:pt x="53" y="362"/>
                  </a:lnTo>
                  <a:lnTo>
                    <a:pt x="53" y="354"/>
                  </a:lnTo>
                  <a:lnTo>
                    <a:pt x="53" y="354"/>
                  </a:lnTo>
                  <a:lnTo>
                    <a:pt x="61" y="354"/>
                  </a:lnTo>
                  <a:lnTo>
                    <a:pt x="61" y="354"/>
                  </a:lnTo>
                  <a:lnTo>
                    <a:pt x="61" y="354"/>
                  </a:lnTo>
                  <a:lnTo>
                    <a:pt x="61" y="362"/>
                  </a:lnTo>
                  <a:lnTo>
                    <a:pt x="61" y="371"/>
                  </a:lnTo>
                  <a:lnTo>
                    <a:pt x="61" y="371"/>
                  </a:lnTo>
                  <a:lnTo>
                    <a:pt x="70" y="380"/>
                  </a:lnTo>
                  <a:lnTo>
                    <a:pt x="70" y="380"/>
                  </a:lnTo>
                  <a:lnTo>
                    <a:pt x="79" y="380"/>
                  </a:lnTo>
                  <a:lnTo>
                    <a:pt x="70" y="380"/>
                  </a:lnTo>
                  <a:lnTo>
                    <a:pt x="70" y="371"/>
                  </a:lnTo>
                  <a:lnTo>
                    <a:pt x="70" y="362"/>
                  </a:lnTo>
                  <a:lnTo>
                    <a:pt x="70" y="354"/>
                  </a:lnTo>
                  <a:lnTo>
                    <a:pt x="70" y="354"/>
                  </a:lnTo>
                  <a:lnTo>
                    <a:pt x="70" y="345"/>
                  </a:lnTo>
                  <a:lnTo>
                    <a:pt x="61" y="345"/>
                  </a:lnTo>
                  <a:lnTo>
                    <a:pt x="70" y="336"/>
                  </a:lnTo>
                  <a:lnTo>
                    <a:pt x="70" y="336"/>
                  </a:lnTo>
                  <a:lnTo>
                    <a:pt x="79" y="336"/>
                  </a:lnTo>
                  <a:lnTo>
                    <a:pt x="79" y="336"/>
                  </a:lnTo>
                  <a:lnTo>
                    <a:pt x="88" y="336"/>
                  </a:lnTo>
                  <a:lnTo>
                    <a:pt x="105" y="345"/>
                  </a:lnTo>
                  <a:lnTo>
                    <a:pt x="114" y="345"/>
                  </a:lnTo>
                  <a:lnTo>
                    <a:pt x="123" y="354"/>
                  </a:lnTo>
                  <a:lnTo>
                    <a:pt x="123" y="354"/>
                  </a:lnTo>
                  <a:lnTo>
                    <a:pt x="123" y="345"/>
                  </a:lnTo>
                  <a:lnTo>
                    <a:pt x="114" y="345"/>
                  </a:lnTo>
                  <a:lnTo>
                    <a:pt x="114" y="336"/>
                  </a:lnTo>
                  <a:lnTo>
                    <a:pt x="114" y="345"/>
                  </a:lnTo>
                  <a:lnTo>
                    <a:pt x="105" y="345"/>
                  </a:lnTo>
                  <a:lnTo>
                    <a:pt x="114" y="336"/>
                  </a:lnTo>
                  <a:lnTo>
                    <a:pt x="114" y="336"/>
                  </a:lnTo>
                  <a:lnTo>
                    <a:pt x="105" y="336"/>
                  </a:lnTo>
                  <a:lnTo>
                    <a:pt x="97" y="336"/>
                  </a:lnTo>
                  <a:lnTo>
                    <a:pt x="97" y="336"/>
                  </a:lnTo>
                  <a:lnTo>
                    <a:pt x="88" y="336"/>
                  </a:lnTo>
                  <a:lnTo>
                    <a:pt x="79" y="336"/>
                  </a:lnTo>
                  <a:lnTo>
                    <a:pt x="79" y="336"/>
                  </a:lnTo>
                  <a:lnTo>
                    <a:pt x="70" y="327"/>
                  </a:lnTo>
                  <a:lnTo>
                    <a:pt x="70" y="327"/>
                  </a:lnTo>
                  <a:lnTo>
                    <a:pt x="61" y="327"/>
                  </a:lnTo>
                  <a:lnTo>
                    <a:pt x="61" y="327"/>
                  </a:lnTo>
                  <a:lnTo>
                    <a:pt x="61" y="336"/>
                  </a:lnTo>
                  <a:lnTo>
                    <a:pt x="61" y="336"/>
                  </a:lnTo>
                  <a:lnTo>
                    <a:pt x="61" y="345"/>
                  </a:lnTo>
                  <a:lnTo>
                    <a:pt x="53" y="345"/>
                  </a:lnTo>
                  <a:lnTo>
                    <a:pt x="53" y="345"/>
                  </a:lnTo>
                  <a:lnTo>
                    <a:pt x="53" y="336"/>
                  </a:lnTo>
                  <a:lnTo>
                    <a:pt x="44" y="336"/>
                  </a:lnTo>
                  <a:lnTo>
                    <a:pt x="44" y="327"/>
                  </a:lnTo>
                  <a:lnTo>
                    <a:pt x="35" y="327"/>
                  </a:lnTo>
                  <a:lnTo>
                    <a:pt x="35" y="327"/>
                  </a:lnTo>
                  <a:lnTo>
                    <a:pt x="35" y="318"/>
                  </a:lnTo>
                  <a:lnTo>
                    <a:pt x="35" y="318"/>
                  </a:lnTo>
                  <a:lnTo>
                    <a:pt x="35" y="309"/>
                  </a:lnTo>
                  <a:lnTo>
                    <a:pt x="44" y="318"/>
                  </a:lnTo>
                  <a:lnTo>
                    <a:pt x="44" y="309"/>
                  </a:lnTo>
                  <a:lnTo>
                    <a:pt x="35" y="301"/>
                  </a:lnTo>
                  <a:lnTo>
                    <a:pt x="35" y="301"/>
                  </a:lnTo>
                  <a:lnTo>
                    <a:pt x="35" y="301"/>
                  </a:lnTo>
                  <a:lnTo>
                    <a:pt x="35" y="301"/>
                  </a:lnTo>
                  <a:lnTo>
                    <a:pt x="35" y="292"/>
                  </a:lnTo>
                  <a:lnTo>
                    <a:pt x="35" y="283"/>
                  </a:lnTo>
                  <a:lnTo>
                    <a:pt x="26" y="283"/>
                  </a:lnTo>
                  <a:lnTo>
                    <a:pt x="26" y="274"/>
                  </a:lnTo>
                  <a:lnTo>
                    <a:pt x="17" y="265"/>
                  </a:lnTo>
                  <a:lnTo>
                    <a:pt x="9" y="247"/>
                  </a:lnTo>
                  <a:lnTo>
                    <a:pt x="9" y="239"/>
                  </a:lnTo>
                  <a:lnTo>
                    <a:pt x="9" y="239"/>
                  </a:lnTo>
                  <a:lnTo>
                    <a:pt x="17" y="230"/>
                  </a:lnTo>
                  <a:lnTo>
                    <a:pt x="9" y="212"/>
                  </a:lnTo>
                  <a:lnTo>
                    <a:pt x="17" y="194"/>
                  </a:lnTo>
                  <a:lnTo>
                    <a:pt x="17" y="194"/>
                  </a:lnTo>
                  <a:lnTo>
                    <a:pt x="17" y="186"/>
                  </a:lnTo>
                  <a:lnTo>
                    <a:pt x="17" y="186"/>
                  </a:lnTo>
                  <a:lnTo>
                    <a:pt x="17" y="177"/>
                  </a:lnTo>
                  <a:lnTo>
                    <a:pt x="17" y="168"/>
                  </a:lnTo>
                  <a:lnTo>
                    <a:pt x="17" y="159"/>
                  </a:lnTo>
                  <a:lnTo>
                    <a:pt x="9" y="150"/>
                  </a:lnTo>
                  <a:lnTo>
                    <a:pt x="9" y="150"/>
                  </a:lnTo>
                  <a:lnTo>
                    <a:pt x="0" y="133"/>
                  </a:lnTo>
                  <a:lnTo>
                    <a:pt x="0" y="124"/>
                  </a:lnTo>
                  <a:lnTo>
                    <a:pt x="0" y="115"/>
                  </a:lnTo>
                  <a:lnTo>
                    <a:pt x="9" y="106"/>
                  </a:lnTo>
                  <a:lnTo>
                    <a:pt x="9" y="106"/>
                  </a:lnTo>
                  <a:lnTo>
                    <a:pt x="17" y="97"/>
                  </a:lnTo>
                  <a:lnTo>
                    <a:pt x="17" y="97"/>
                  </a:lnTo>
                  <a:lnTo>
                    <a:pt x="26" y="88"/>
                  </a:lnTo>
                  <a:lnTo>
                    <a:pt x="26" y="88"/>
                  </a:lnTo>
                  <a:lnTo>
                    <a:pt x="26" y="88"/>
                  </a:lnTo>
                  <a:lnTo>
                    <a:pt x="26" y="79"/>
                  </a:lnTo>
                  <a:lnTo>
                    <a:pt x="35" y="71"/>
                  </a:lnTo>
                  <a:lnTo>
                    <a:pt x="35" y="71"/>
                  </a:lnTo>
                  <a:lnTo>
                    <a:pt x="44" y="4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sp>
          <p:nvSpPr>
            <p:cNvPr id="215" name="Google Shape;215;p3"/>
            <p:cNvSpPr/>
            <p:nvPr/>
          </p:nvSpPr>
          <p:spPr>
            <a:xfrm>
              <a:off x="6756252" y="2393967"/>
              <a:ext cx="1059038" cy="1032288"/>
            </a:xfrm>
            <a:custGeom>
              <a:rect b="b" l="l" r="r" t="t"/>
              <a:pathLst>
                <a:path extrusionOk="0" h="849" w="871">
                  <a:moveTo>
                    <a:pt x="8" y="354"/>
                  </a:moveTo>
                  <a:lnTo>
                    <a:pt x="8" y="345"/>
                  </a:lnTo>
                  <a:lnTo>
                    <a:pt x="0" y="345"/>
                  </a:lnTo>
                  <a:lnTo>
                    <a:pt x="0" y="336"/>
                  </a:lnTo>
                  <a:lnTo>
                    <a:pt x="0" y="336"/>
                  </a:lnTo>
                  <a:lnTo>
                    <a:pt x="52" y="336"/>
                  </a:lnTo>
                  <a:lnTo>
                    <a:pt x="114" y="345"/>
                  </a:lnTo>
                  <a:lnTo>
                    <a:pt x="176" y="345"/>
                  </a:lnTo>
                  <a:lnTo>
                    <a:pt x="228" y="354"/>
                  </a:lnTo>
                  <a:lnTo>
                    <a:pt x="237" y="354"/>
                  </a:lnTo>
                  <a:lnTo>
                    <a:pt x="237" y="345"/>
                  </a:lnTo>
                  <a:lnTo>
                    <a:pt x="246" y="265"/>
                  </a:lnTo>
                  <a:lnTo>
                    <a:pt x="246" y="195"/>
                  </a:lnTo>
                  <a:lnTo>
                    <a:pt x="264" y="0"/>
                  </a:lnTo>
                  <a:lnTo>
                    <a:pt x="264" y="0"/>
                  </a:lnTo>
                  <a:lnTo>
                    <a:pt x="264" y="0"/>
                  </a:lnTo>
                  <a:lnTo>
                    <a:pt x="352" y="0"/>
                  </a:lnTo>
                  <a:lnTo>
                    <a:pt x="413" y="0"/>
                  </a:lnTo>
                  <a:lnTo>
                    <a:pt x="440" y="0"/>
                  </a:lnTo>
                  <a:lnTo>
                    <a:pt x="448" y="0"/>
                  </a:lnTo>
                  <a:lnTo>
                    <a:pt x="448" y="9"/>
                  </a:lnTo>
                  <a:lnTo>
                    <a:pt x="448" y="151"/>
                  </a:lnTo>
                  <a:lnTo>
                    <a:pt x="448" y="159"/>
                  </a:lnTo>
                  <a:lnTo>
                    <a:pt x="448" y="159"/>
                  </a:lnTo>
                  <a:lnTo>
                    <a:pt x="457" y="159"/>
                  </a:lnTo>
                  <a:lnTo>
                    <a:pt x="466" y="168"/>
                  </a:lnTo>
                  <a:lnTo>
                    <a:pt x="475" y="177"/>
                  </a:lnTo>
                  <a:lnTo>
                    <a:pt x="475" y="168"/>
                  </a:lnTo>
                  <a:lnTo>
                    <a:pt x="484" y="177"/>
                  </a:lnTo>
                  <a:lnTo>
                    <a:pt x="484" y="177"/>
                  </a:lnTo>
                  <a:lnTo>
                    <a:pt x="492" y="168"/>
                  </a:lnTo>
                  <a:lnTo>
                    <a:pt x="492" y="168"/>
                  </a:lnTo>
                  <a:lnTo>
                    <a:pt x="492" y="177"/>
                  </a:lnTo>
                  <a:lnTo>
                    <a:pt x="501" y="177"/>
                  </a:lnTo>
                  <a:lnTo>
                    <a:pt x="501" y="186"/>
                  </a:lnTo>
                  <a:lnTo>
                    <a:pt x="501" y="186"/>
                  </a:lnTo>
                  <a:lnTo>
                    <a:pt x="510" y="186"/>
                  </a:lnTo>
                  <a:lnTo>
                    <a:pt x="510" y="186"/>
                  </a:lnTo>
                  <a:lnTo>
                    <a:pt x="510" y="186"/>
                  </a:lnTo>
                  <a:lnTo>
                    <a:pt x="519" y="195"/>
                  </a:lnTo>
                  <a:lnTo>
                    <a:pt x="528" y="195"/>
                  </a:lnTo>
                  <a:lnTo>
                    <a:pt x="536" y="195"/>
                  </a:lnTo>
                  <a:lnTo>
                    <a:pt x="536" y="195"/>
                  </a:lnTo>
                  <a:lnTo>
                    <a:pt x="545" y="195"/>
                  </a:lnTo>
                  <a:lnTo>
                    <a:pt x="545" y="204"/>
                  </a:lnTo>
                  <a:lnTo>
                    <a:pt x="554" y="204"/>
                  </a:lnTo>
                  <a:lnTo>
                    <a:pt x="554" y="195"/>
                  </a:lnTo>
                  <a:lnTo>
                    <a:pt x="563" y="195"/>
                  </a:lnTo>
                  <a:lnTo>
                    <a:pt x="572" y="195"/>
                  </a:lnTo>
                  <a:lnTo>
                    <a:pt x="572" y="204"/>
                  </a:lnTo>
                  <a:lnTo>
                    <a:pt x="572" y="204"/>
                  </a:lnTo>
                  <a:lnTo>
                    <a:pt x="580" y="204"/>
                  </a:lnTo>
                  <a:lnTo>
                    <a:pt x="580" y="212"/>
                  </a:lnTo>
                  <a:lnTo>
                    <a:pt x="580" y="212"/>
                  </a:lnTo>
                  <a:lnTo>
                    <a:pt x="580" y="221"/>
                  </a:lnTo>
                  <a:lnTo>
                    <a:pt x="589" y="212"/>
                  </a:lnTo>
                  <a:lnTo>
                    <a:pt x="598" y="204"/>
                  </a:lnTo>
                  <a:lnTo>
                    <a:pt x="607" y="212"/>
                  </a:lnTo>
                  <a:lnTo>
                    <a:pt x="607" y="212"/>
                  </a:lnTo>
                  <a:lnTo>
                    <a:pt x="607" y="212"/>
                  </a:lnTo>
                  <a:lnTo>
                    <a:pt x="616" y="221"/>
                  </a:lnTo>
                  <a:lnTo>
                    <a:pt x="616" y="221"/>
                  </a:lnTo>
                  <a:lnTo>
                    <a:pt x="624" y="212"/>
                  </a:lnTo>
                  <a:lnTo>
                    <a:pt x="633" y="221"/>
                  </a:lnTo>
                  <a:lnTo>
                    <a:pt x="624" y="221"/>
                  </a:lnTo>
                  <a:lnTo>
                    <a:pt x="633" y="230"/>
                  </a:lnTo>
                  <a:lnTo>
                    <a:pt x="633" y="230"/>
                  </a:lnTo>
                  <a:lnTo>
                    <a:pt x="633" y="230"/>
                  </a:lnTo>
                  <a:lnTo>
                    <a:pt x="633" y="221"/>
                  </a:lnTo>
                  <a:lnTo>
                    <a:pt x="642" y="212"/>
                  </a:lnTo>
                  <a:lnTo>
                    <a:pt x="642" y="212"/>
                  </a:lnTo>
                  <a:lnTo>
                    <a:pt x="642" y="212"/>
                  </a:lnTo>
                  <a:lnTo>
                    <a:pt x="651" y="212"/>
                  </a:lnTo>
                  <a:lnTo>
                    <a:pt x="651" y="221"/>
                  </a:lnTo>
                  <a:lnTo>
                    <a:pt x="659" y="221"/>
                  </a:lnTo>
                  <a:lnTo>
                    <a:pt x="659" y="212"/>
                  </a:lnTo>
                  <a:lnTo>
                    <a:pt x="668" y="212"/>
                  </a:lnTo>
                  <a:lnTo>
                    <a:pt x="668" y="221"/>
                  </a:lnTo>
                  <a:lnTo>
                    <a:pt x="677" y="221"/>
                  </a:lnTo>
                  <a:lnTo>
                    <a:pt x="677" y="230"/>
                  </a:lnTo>
                  <a:lnTo>
                    <a:pt x="686" y="230"/>
                  </a:lnTo>
                  <a:lnTo>
                    <a:pt x="686" y="221"/>
                  </a:lnTo>
                  <a:lnTo>
                    <a:pt x="695" y="221"/>
                  </a:lnTo>
                  <a:lnTo>
                    <a:pt x="703" y="221"/>
                  </a:lnTo>
                  <a:lnTo>
                    <a:pt x="703" y="221"/>
                  </a:lnTo>
                  <a:lnTo>
                    <a:pt x="712" y="212"/>
                  </a:lnTo>
                  <a:lnTo>
                    <a:pt x="712" y="221"/>
                  </a:lnTo>
                  <a:lnTo>
                    <a:pt x="721" y="221"/>
                  </a:lnTo>
                  <a:lnTo>
                    <a:pt x="721" y="212"/>
                  </a:lnTo>
                  <a:lnTo>
                    <a:pt x="730" y="212"/>
                  </a:lnTo>
                  <a:lnTo>
                    <a:pt x="739" y="212"/>
                  </a:lnTo>
                  <a:lnTo>
                    <a:pt x="739" y="212"/>
                  </a:lnTo>
                  <a:lnTo>
                    <a:pt x="747" y="212"/>
                  </a:lnTo>
                  <a:lnTo>
                    <a:pt x="747" y="212"/>
                  </a:lnTo>
                  <a:lnTo>
                    <a:pt x="756" y="212"/>
                  </a:lnTo>
                  <a:lnTo>
                    <a:pt x="756" y="212"/>
                  </a:lnTo>
                  <a:lnTo>
                    <a:pt x="774" y="221"/>
                  </a:lnTo>
                  <a:lnTo>
                    <a:pt x="783" y="221"/>
                  </a:lnTo>
                  <a:lnTo>
                    <a:pt x="783" y="230"/>
                  </a:lnTo>
                  <a:lnTo>
                    <a:pt x="791" y="230"/>
                  </a:lnTo>
                  <a:lnTo>
                    <a:pt x="800" y="230"/>
                  </a:lnTo>
                  <a:lnTo>
                    <a:pt x="809" y="230"/>
                  </a:lnTo>
                  <a:lnTo>
                    <a:pt x="809" y="239"/>
                  </a:lnTo>
                  <a:lnTo>
                    <a:pt x="809" y="239"/>
                  </a:lnTo>
                  <a:lnTo>
                    <a:pt x="818" y="239"/>
                  </a:lnTo>
                  <a:lnTo>
                    <a:pt x="835" y="239"/>
                  </a:lnTo>
                  <a:lnTo>
                    <a:pt x="835" y="283"/>
                  </a:lnTo>
                  <a:lnTo>
                    <a:pt x="835" y="363"/>
                  </a:lnTo>
                  <a:lnTo>
                    <a:pt x="844" y="372"/>
                  </a:lnTo>
                  <a:lnTo>
                    <a:pt x="853" y="372"/>
                  </a:lnTo>
                  <a:lnTo>
                    <a:pt x="853" y="389"/>
                  </a:lnTo>
                  <a:lnTo>
                    <a:pt x="853" y="398"/>
                  </a:lnTo>
                  <a:lnTo>
                    <a:pt x="853" y="398"/>
                  </a:lnTo>
                  <a:lnTo>
                    <a:pt x="862" y="407"/>
                  </a:lnTo>
                  <a:lnTo>
                    <a:pt x="862" y="407"/>
                  </a:lnTo>
                  <a:lnTo>
                    <a:pt x="862" y="407"/>
                  </a:lnTo>
                  <a:lnTo>
                    <a:pt x="862" y="416"/>
                  </a:lnTo>
                  <a:lnTo>
                    <a:pt x="871" y="425"/>
                  </a:lnTo>
                  <a:lnTo>
                    <a:pt x="871" y="425"/>
                  </a:lnTo>
                  <a:lnTo>
                    <a:pt x="871" y="433"/>
                  </a:lnTo>
                  <a:lnTo>
                    <a:pt x="871" y="433"/>
                  </a:lnTo>
                  <a:lnTo>
                    <a:pt x="871" y="442"/>
                  </a:lnTo>
                  <a:lnTo>
                    <a:pt x="871" y="442"/>
                  </a:lnTo>
                  <a:lnTo>
                    <a:pt x="871" y="451"/>
                  </a:lnTo>
                  <a:lnTo>
                    <a:pt x="871" y="451"/>
                  </a:lnTo>
                  <a:lnTo>
                    <a:pt x="871" y="460"/>
                  </a:lnTo>
                  <a:lnTo>
                    <a:pt x="871" y="469"/>
                  </a:lnTo>
                  <a:lnTo>
                    <a:pt x="862" y="469"/>
                  </a:lnTo>
                  <a:lnTo>
                    <a:pt x="862" y="478"/>
                  </a:lnTo>
                  <a:lnTo>
                    <a:pt x="862" y="487"/>
                  </a:lnTo>
                  <a:lnTo>
                    <a:pt x="862" y="487"/>
                  </a:lnTo>
                  <a:lnTo>
                    <a:pt x="862" y="495"/>
                  </a:lnTo>
                  <a:lnTo>
                    <a:pt x="862" y="513"/>
                  </a:lnTo>
                  <a:lnTo>
                    <a:pt x="862" y="513"/>
                  </a:lnTo>
                  <a:lnTo>
                    <a:pt x="862" y="522"/>
                  </a:lnTo>
                  <a:lnTo>
                    <a:pt x="862" y="522"/>
                  </a:lnTo>
                  <a:lnTo>
                    <a:pt x="853" y="522"/>
                  </a:lnTo>
                  <a:lnTo>
                    <a:pt x="844" y="540"/>
                  </a:lnTo>
                  <a:lnTo>
                    <a:pt x="853" y="548"/>
                  </a:lnTo>
                  <a:lnTo>
                    <a:pt x="844" y="548"/>
                  </a:lnTo>
                  <a:lnTo>
                    <a:pt x="827" y="557"/>
                  </a:lnTo>
                  <a:lnTo>
                    <a:pt x="809" y="566"/>
                  </a:lnTo>
                  <a:lnTo>
                    <a:pt x="800" y="566"/>
                  </a:lnTo>
                  <a:lnTo>
                    <a:pt x="800" y="566"/>
                  </a:lnTo>
                  <a:lnTo>
                    <a:pt x="791" y="575"/>
                  </a:lnTo>
                  <a:lnTo>
                    <a:pt x="791" y="575"/>
                  </a:lnTo>
                  <a:lnTo>
                    <a:pt x="791" y="566"/>
                  </a:lnTo>
                  <a:lnTo>
                    <a:pt x="809" y="557"/>
                  </a:lnTo>
                  <a:lnTo>
                    <a:pt x="809" y="557"/>
                  </a:lnTo>
                  <a:lnTo>
                    <a:pt x="809" y="557"/>
                  </a:lnTo>
                  <a:lnTo>
                    <a:pt x="800" y="557"/>
                  </a:lnTo>
                  <a:lnTo>
                    <a:pt x="791" y="557"/>
                  </a:lnTo>
                  <a:lnTo>
                    <a:pt x="800" y="548"/>
                  </a:lnTo>
                  <a:lnTo>
                    <a:pt x="800" y="540"/>
                  </a:lnTo>
                  <a:lnTo>
                    <a:pt x="791" y="540"/>
                  </a:lnTo>
                  <a:lnTo>
                    <a:pt x="783" y="548"/>
                  </a:lnTo>
                  <a:lnTo>
                    <a:pt x="783" y="548"/>
                  </a:lnTo>
                  <a:lnTo>
                    <a:pt x="774" y="548"/>
                  </a:lnTo>
                  <a:lnTo>
                    <a:pt x="774" y="548"/>
                  </a:lnTo>
                  <a:lnTo>
                    <a:pt x="774" y="548"/>
                  </a:lnTo>
                  <a:lnTo>
                    <a:pt x="774" y="557"/>
                  </a:lnTo>
                  <a:lnTo>
                    <a:pt x="783" y="557"/>
                  </a:lnTo>
                  <a:lnTo>
                    <a:pt x="783" y="566"/>
                  </a:lnTo>
                  <a:lnTo>
                    <a:pt x="783" y="575"/>
                  </a:lnTo>
                  <a:lnTo>
                    <a:pt x="783" y="575"/>
                  </a:lnTo>
                  <a:lnTo>
                    <a:pt x="783" y="584"/>
                  </a:lnTo>
                  <a:lnTo>
                    <a:pt x="774" y="584"/>
                  </a:lnTo>
                  <a:lnTo>
                    <a:pt x="765" y="593"/>
                  </a:lnTo>
                  <a:lnTo>
                    <a:pt x="765" y="601"/>
                  </a:lnTo>
                  <a:lnTo>
                    <a:pt x="756" y="610"/>
                  </a:lnTo>
                  <a:lnTo>
                    <a:pt x="756" y="610"/>
                  </a:lnTo>
                  <a:lnTo>
                    <a:pt x="747" y="619"/>
                  </a:lnTo>
                  <a:lnTo>
                    <a:pt x="739" y="619"/>
                  </a:lnTo>
                  <a:lnTo>
                    <a:pt x="721" y="619"/>
                  </a:lnTo>
                  <a:lnTo>
                    <a:pt x="712" y="628"/>
                  </a:lnTo>
                  <a:lnTo>
                    <a:pt x="712" y="628"/>
                  </a:lnTo>
                  <a:lnTo>
                    <a:pt x="721" y="628"/>
                  </a:lnTo>
                  <a:lnTo>
                    <a:pt x="730" y="628"/>
                  </a:lnTo>
                  <a:lnTo>
                    <a:pt x="721" y="628"/>
                  </a:lnTo>
                  <a:lnTo>
                    <a:pt x="712" y="637"/>
                  </a:lnTo>
                  <a:lnTo>
                    <a:pt x="695" y="646"/>
                  </a:lnTo>
                  <a:lnTo>
                    <a:pt x="695" y="646"/>
                  </a:lnTo>
                  <a:lnTo>
                    <a:pt x="703" y="637"/>
                  </a:lnTo>
                  <a:lnTo>
                    <a:pt x="703" y="628"/>
                  </a:lnTo>
                  <a:lnTo>
                    <a:pt x="695" y="637"/>
                  </a:lnTo>
                  <a:lnTo>
                    <a:pt x="703" y="628"/>
                  </a:lnTo>
                  <a:lnTo>
                    <a:pt x="695" y="637"/>
                  </a:lnTo>
                  <a:lnTo>
                    <a:pt x="695" y="628"/>
                  </a:lnTo>
                  <a:lnTo>
                    <a:pt x="686" y="628"/>
                  </a:lnTo>
                  <a:lnTo>
                    <a:pt x="686" y="628"/>
                  </a:lnTo>
                  <a:lnTo>
                    <a:pt x="677" y="619"/>
                  </a:lnTo>
                  <a:lnTo>
                    <a:pt x="677" y="628"/>
                  </a:lnTo>
                  <a:lnTo>
                    <a:pt x="686" y="637"/>
                  </a:lnTo>
                  <a:lnTo>
                    <a:pt x="677" y="637"/>
                  </a:lnTo>
                  <a:lnTo>
                    <a:pt x="668" y="628"/>
                  </a:lnTo>
                  <a:lnTo>
                    <a:pt x="668" y="628"/>
                  </a:lnTo>
                  <a:lnTo>
                    <a:pt x="668" y="628"/>
                  </a:lnTo>
                  <a:lnTo>
                    <a:pt x="668" y="637"/>
                  </a:lnTo>
                  <a:lnTo>
                    <a:pt x="677" y="637"/>
                  </a:lnTo>
                  <a:lnTo>
                    <a:pt x="668" y="646"/>
                  </a:lnTo>
                  <a:lnTo>
                    <a:pt x="677" y="646"/>
                  </a:lnTo>
                  <a:lnTo>
                    <a:pt x="686" y="646"/>
                  </a:lnTo>
                  <a:lnTo>
                    <a:pt x="677" y="646"/>
                  </a:lnTo>
                  <a:lnTo>
                    <a:pt x="668" y="655"/>
                  </a:lnTo>
                  <a:lnTo>
                    <a:pt x="659" y="655"/>
                  </a:lnTo>
                  <a:lnTo>
                    <a:pt x="651" y="646"/>
                  </a:lnTo>
                  <a:lnTo>
                    <a:pt x="659" y="646"/>
                  </a:lnTo>
                  <a:lnTo>
                    <a:pt x="651" y="655"/>
                  </a:lnTo>
                  <a:lnTo>
                    <a:pt x="659" y="655"/>
                  </a:lnTo>
                  <a:lnTo>
                    <a:pt x="659" y="663"/>
                  </a:lnTo>
                  <a:lnTo>
                    <a:pt x="651" y="672"/>
                  </a:lnTo>
                  <a:lnTo>
                    <a:pt x="642" y="672"/>
                  </a:lnTo>
                  <a:lnTo>
                    <a:pt x="651" y="663"/>
                  </a:lnTo>
                  <a:lnTo>
                    <a:pt x="651" y="663"/>
                  </a:lnTo>
                  <a:lnTo>
                    <a:pt x="642" y="663"/>
                  </a:lnTo>
                  <a:lnTo>
                    <a:pt x="642" y="672"/>
                  </a:lnTo>
                  <a:lnTo>
                    <a:pt x="642" y="672"/>
                  </a:lnTo>
                  <a:lnTo>
                    <a:pt x="633" y="672"/>
                  </a:lnTo>
                  <a:lnTo>
                    <a:pt x="624" y="672"/>
                  </a:lnTo>
                  <a:lnTo>
                    <a:pt x="633" y="672"/>
                  </a:lnTo>
                  <a:lnTo>
                    <a:pt x="624" y="681"/>
                  </a:lnTo>
                  <a:lnTo>
                    <a:pt x="633" y="681"/>
                  </a:lnTo>
                  <a:lnTo>
                    <a:pt x="633" y="681"/>
                  </a:lnTo>
                  <a:lnTo>
                    <a:pt x="642" y="672"/>
                  </a:lnTo>
                  <a:lnTo>
                    <a:pt x="642" y="681"/>
                  </a:lnTo>
                  <a:lnTo>
                    <a:pt x="633" y="681"/>
                  </a:lnTo>
                  <a:lnTo>
                    <a:pt x="624" y="699"/>
                  </a:lnTo>
                  <a:lnTo>
                    <a:pt x="624" y="690"/>
                  </a:lnTo>
                  <a:lnTo>
                    <a:pt x="607" y="690"/>
                  </a:lnTo>
                  <a:lnTo>
                    <a:pt x="607" y="690"/>
                  </a:lnTo>
                  <a:lnTo>
                    <a:pt x="607" y="699"/>
                  </a:lnTo>
                  <a:lnTo>
                    <a:pt x="616" y="699"/>
                  </a:lnTo>
                  <a:lnTo>
                    <a:pt x="616" y="699"/>
                  </a:lnTo>
                  <a:lnTo>
                    <a:pt x="616" y="708"/>
                  </a:lnTo>
                  <a:lnTo>
                    <a:pt x="616" y="708"/>
                  </a:lnTo>
                  <a:lnTo>
                    <a:pt x="624" y="708"/>
                  </a:lnTo>
                  <a:lnTo>
                    <a:pt x="607" y="734"/>
                  </a:lnTo>
                  <a:lnTo>
                    <a:pt x="607" y="734"/>
                  </a:lnTo>
                  <a:lnTo>
                    <a:pt x="607" y="734"/>
                  </a:lnTo>
                  <a:lnTo>
                    <a:pt x="607" y="734"/>
                  </a:lnTo>
                  <a:lnTo>
                    <a:pt x="598" y="734"/>
                  </a:lnTo>
                  <a:lnTo>
                    <a:pt x="598" y="734"/>
                  </a:lnTo>
                  <a:lnTo>
                    <a:pt x="589" y="725"/>
                  </a:lnTo>
                  <a:lnTo>
                    <a:pt x="589" y="725"/>
                  </a:lnTo>
                  <a:lnTo>
                    <a:pt x="589" y="734"/>
                  </a:lnTo>
                  <a:lnTo>
                    <a:pt x="589" y="734"/>
                  </a:lnTo>
                  <a:lnTo>
                    <a:pt x="589" y="743"/>
                  </a:lnTo>
                  <a:lnTo>
                    <a:pt x="598" y="743"/>
                  </a:lnTo>
                  <a:lnTo>
                    <a:pt x="607" y="743"/>
                  </a:lnTo>
                  <a:lnTo>
                    <a:pt x="607" y="743"/>
                  </a:lnTo>
                  <a:lnTo>
                    <a:pt x="607" y="752"/>
                  </a:lnTo>
                  <a:lnTo>
                    <a:pt x="607" y="752"/>
                  </a:lnTo>
                  <a:lnTo>
                    <a:pt x="607" y="761"/>
                  </a:lnTo>
                  <a:lnTo>
                    <a:pt x="598" y="761"/>
                  </a:lnTo>
                  <a:lnTo>
                    <a:pt x="598" y="761"/>
                  </a:lnTo>
                  <a:lnTo>
                    <a:pt x="607" y="769"/>
                  </a:lnTo>
                  <a:lnTo>
                    <a:pt x="598" y="769"/>
                  </a:lnTo>
                  <a:lnTo>
                    <a:pt x="598" y="778"/>
                  </a:lnTo>
                  <a:lnTo>
                    <a:pt x="607" y="778"/>
                  </a:lnTo>
                  <a:lnTo>
                    <a:pt x="607" y="796"/>
                  </a:lnTo>
                  <a:lnTo>
                    <a:pt x="607" y="805"/>
                  </a:lnTo>
                  <a:lnTo>
                    <a:pt x="616" y="823"/>
                  </a:lnTo>
                  <a:lnTo>
                    <a:pt x="616" y="831"/>
                  </a:lnTo>
                  <a:lnTo>
                    <a:pt x="624" y="831"/>
                  </a:lnTo>
                  <a:lnTo>
                    <a:pt x="616" y="831"/>
                  </a:lnTo>
                  <a:lnTo>
                    <a:pt x="624" y="840"/>
                  </a:lnTo>
                  <a:lnTo>
                    <a:pt x="624" y="831"/>
                  </a:lnTo>
                  <a:lnTo>
                    <a:pt x="624" y="840"/>
                  </a:lnTo>
                  <a:lnTo>
                    <a:pt x="633" y="840"/>
                  </a:lnTo>
                  <a:lnTo>
                    <a:pt x="633" y="840"/>
                  </a:lnTo>
                  <a:lnTo>
                    <a:pt x="624" y="840"/>
                  </a:lnTo>
                  <a:lnTo>
                    <a:pt x="616" y="849"/>
                  </a:lnTo>
                  <a:lnTo>
                    <a:pt x="616" y="849"/>
                  </a:lnTo>
                  <a:lnTo>
                    <a:pt x="607" y="849"/>
                  </a:lnTo>
                  <a:lnTo>
                    <a:pt x="607" y="849"/>
                  </a:lnTo>
                  <a:lnTo>
                    <a:pt x="607" y="849"/>
                  </a:lnTo>
                  <a:lnTo>
                    <a:pt x="598" y="840"/>
                  </a:lnTo>
                  <a:lnTo>
                    <a:pt x="589" y="840"/>
                  </a:lnTo>
                  <a:lnTo>
                    <a:pt x="589" y="831"/>
                  </a:lnTo>
                  <a:lnTo>
                    <a:pt x="572" y="831"/>
                  </a:lnTo>
                  <a:lnTo>
                    <a:pt x="554" y="831"/>
                  </a:lnTo>
                  <a:lnTo>
                    <a:pt x="545" y="831"/>
                  </a:lnTo>
                  <a:lnTo>
                    <a:pt x="536" y="823"/>
                  </a:lnTo>
                  <a:lnTo>
                    <a:pt x="536" y="823"/>
                  </a:lnTo>
                  <a:lnTo>
                    <a:pt x="528" y="823"/>
                  </a:lnTo>
                  <a:lnTo>
                    <a:pt x="528" y="823"/>
                  </a:lnTo>
                  <a:lnTo>
                    <a:pt x="519" y="814"/>
                  </a:lnTo>
                  <a:lnTo>
                    <a:pt x="519" y="814"/>
                  </a:lnTo>
                  <a:lnTo>
                    <a:pt x="510" y="814"/>
                  </a:lnTo>
                  <a:lnTo>
                    <a:pt x="510" y="814"/>
                  </a:lnTo>
                  <a:lnTo>
                    <a:pt x="501" y="805"/>
                  </a:lnTo>
                  <a:lnTo>
                    <a:pt x="492" y="805"/>
                  </a:lnTo>
                  <a:lnTo>
                    <a:pt x="492" y="805"/>
                  </a:lnTo>
                  <a:lnTo>
                    <a:pt x="492" y="796"/>
                  </a:lnTo>
                  <a:lnTo>
                    <a:pt x="484" y="796"/>
                  </a:lnTo>
                  <a:lnTo>
                    <a:pt x="484" y="787"/>
                  </a:lnTo>
                  <a:lnTo>
                    <a:pt x="484" y="769"/>
                  </a:lnTo>
                  <a:lnTo>
                    <a:pt x="475" y="769"/>
                  </a:lnTo>
                  <a:lnTo>
                    <a:pt x="475" y="761"/>
                  </a:lnTo>
                  <a:lnTo>
                    <a:pt x="466" y="752"/>
                  </a:lnTo>
                  <a:lnTo>
                    <a:pt x="466" y="752"/>
                  </a:lnTo>
                  <a:lnTo>
                    <a:pt x="466" y="743"/>
                  </a:lnTo>
                  <a:lnTo>
                    <a:pt x="466" y="743"/>
                  </a:lnTo>
                  <a:lnTo>
                    <a:pt x="466" y="734"/>
                  </a:lnTo>
                  <a:lnTo>
                    <a:pt x="466" y="725"/>
                  </a:lnTo>
                  <a:lnTo>
                    <a:pt x="466" y="725"/>
                  </a:lnTo>
                  <a:lnTo>
                    <a:pt x="466" y="716"/>
                  </a:lnTo>
                  <a:lnTo>
                    <a:pt x="466" y="716"/>
                  </a:lnTo>
                  <a:lnTo>
                    <a:pt x="466" y="708"/>
                  </a:lnTo>
                  <a:lnTo>
                    <a:pt x="457" y="708"/>
                  </a:lnTo>
                  <a:lnTo>
                    <a:pt x="448" y="708"/>
                  </a:lnTo>
                  <a:lnTo>
                    <a:pt x="440" y="690"/>
                  </a:lnTo>
                  <a:lnTo>
                    <a:pt x="440" y="690"/>
                  </a:lnTo>
                  <a:lnTo>
                    <a:pt x="440" y="681"/>
                  </a:lnTo>
                  <a:lnTo>
                    <a:pt x="431" y="681"/>
                  </a:lnTo>
                  <a:lnTo>
                    <a:pt x="431" y="672"/>
                  </a:lnTo>
                  <a:lnTo>
                    <a:pt x="422" y="663"/>
                  </a:lnTo>
                  <a:lnTo>
                    <a:pt x="422" y="663"/>
                  </a:lnTo>
                  <a:lnTo>
                    <a:pt x="413" y="663"/>
                  </a:lnTo>
                  <a:lnTo>
                    <a:pt x="413" y="646"/>
                  </a:lnTo>
                  <a:lnTo>
                    <a:pt x="404" y="637"/>
                  </a:lnTo>
                  <a:lnTo>
                    <a:pt x="413" y="637"/>
                  </a:lnTo>
                  <a:lnTo>
                    <a:pt x="404" y="628"/>
                  </a:lnTo>
                  <a:lnTo>
                    <a:pt x="404" y="628"/>
                  </a:lnTo>
                  <a:lnTo>
                    <a:pt x="396" y="619"/>
                  </a:lnTo>
                  <a:lnTo>
                    <a:pt x="396" y="619"/>
                  </a:lnTo>
                  <a:lnTo>
                    <a:pt x="396" y="619"/>
                  </a:lnTo>
                  <a:lnTo>
                    <a:pt x="396" y="601"/>
                  </a:lnTo>
                  <a:lnTo>
                    <a:pt x="387" y="593"/>
                  </a:lnTo>
                  <a:lnTo>
                    <a:pt x="387" y="584"/>
                  </a:lnTo>
                  <a:lnTo>
                    <a:pt x="378" y="575"/>
                  </a:lnTo>
                  <a:lnTo>
                    <a:pt x="369" y="566"/>
                  </a:lnTo>
                  <a:lnTo>
                    <a:pt x="360" y="557"/>
                  </a:lnTo>
                  <a:lnTo>
                    <a:pt x="360" y="557"/>
                  </a:lnTo>
                  <a:lnTo>
                    <a:pt x="352" y="557"/>
                  </a:lnTo>
                  <a:lnTo>
                    <a:pt x="352" y="548"/>
                  </a:lnTo>
                  <a:lnTo>
                    <a:pt x="352" y="548"/>
                  </a:lnTo>
                  <a:lnTo>
                    <a:pt x="343" y="548"/>
                  </a:lnTo>
                  <a:lnTo>
                    <a:pt x="343" y="540"/>
                  </a:lnTo>
                  <a:lnTo>
                    <a:pt x="343" y="540"/>
                  </a:lnTo>
                  <a:lnTo>
                    <a:pt x="334" y="531"/>
                  </a:lnTo>
                  <a:lnTo>
                    <a:pt x="334" y="531"/>
                  </a:lnTo>
                  <a:lnTo>
                    <a:pt x="325" y="540"/>
                  </a:lnTo>
                  <a:lnTo>
                    <a:pt x="308" y="531"/>
                  </a:lnTo>
                  <a:lnTo>
                    <a:pt x="308" y="531"/>
                  </a:lnTo>
                  <a:lnTo>
                    <a:pt x="299" y="531"/>
                  </a:lnTo>
                  <a:lnTo>
                    <a:pt x="299" y="531"/>
                  </a:lnTo>
                  <a:lnTo>
                    <a:pt x="290" y="531"/>
                  </a:lnTo>
                  <a:lnTo>
                    <a:pt x="281" y="522"/>
                  </a:lnTo>
                  <a:lnTo>
                    <a:pt x="281" y="522"/>
                  </a:lnTo>
                  <a:lnTo>
                    <a:pt x="272" y="531"/>
                  </a:lnTo>
                  <a:lnTo>
                    <a:pt x="272" y="531"/>
                  </a:lnTo>
                  <a:lnTo>
                    <a:pt x="264" y="531"/>
                  </a:lnTo>
                  <a:lnTo>
                    <a:pt x="264" y="531"/>
                  </a:lnTo>
                  <a:lnTo>
                    <a:pt x="255" y="531"/>
                  </a:lnTo>
                  <a:lnTo>
                    <a:pt x="255" y="540"/>
                  </a:lnTo>
                  <a:lnTo>
                    <a:pt x="246" y="540"/>
                  </a:lnTo>
                  <a:lnTo>
                    <a:pt x="237" y="566"/>
                  </a:lnTo>
                  <a:lnTo>
                    <a:pt x="237" y="566"/>
                  </a:lnTo>
                  <a:lnTo>
                    <a:pt x="237" y="566"/>
                  </a:lnTo>
                  <a:lnTo>
                    <a:pt x="237" y="575"/>
                  </a:lnTo>
                  <a:lnTo>
                    <a:pt x="228" y="575"/>
                  </a:lnTo>
                  <a:lnTo>
                    <a:pt x="228" y="584"/>
                  </a:lnTo>
                  <a:lnTo>
                    <a:pt x="220" y="584"/>
                  </a:lnTo>
                  <a:lnTo>
                    <a:pt x="220" y="593"/>
                  </a:lnTo>
                  <a:lnTo>
                    <a:pt x="211" y="593"/>
                  </a:lnTo>
                  <a:lnTo>
                    <a:pt x="211" y="593"/>
                  </a:lnTo>
                  <a:lnTo>
                    <a:pt x="202" y="584"/>
                  </a:lnTo>
                  <a:lnTo>
                    <a:pt x="202" y="584"/>
                  </a:lnTo>
                  <a:lnTo>
                    <a:pt x="193" y="584"/>
                  </a:lnTo>
                  <a:lnTo>
                    <a:pt x="193" y="575"/>
                  </a:lnTo>
                  <a:lnTo>
                    <a:pt x="176" y="575"/>
                  </a:lnTo>
                  <a:lnTo>
                    <a:pt x="176" y="566"/>
                  </a:lnTo>
                  <a:lnTo>
                    <a:pt x="167" y="566"/>
                  </a:lnTo>
                  <a:lnTo>
                    <a:pt x="158" y="557"/>
                  </a:lnTo>
                  <a:lnTo>
                    <a:pt x="149" y="548"/>
                  </a:lnTo>
                  <a:lnTo>
                    <a:pt x="149" y="548"/>
                  </a:lnTo>
                  <a:lnTo>
                    <a:pt x="140" y="540"/>
                  </a:lnTo>
                  <a:lnTo>
                    <a:pt x="132" y="540"/>
                  </a:lnTo>
                  <a:lnTo>
                    <a:pt x="132" y="531"/>
                  </a:lnTo>
                  <a:lnTo>
                    <a:pt x="114" y="504"/>
                  </a:lnTo>
                  <a:lnTo>
                    <a:pt x="114" y="495"/>
                  </a:lnTo>
                  <a:lnTo>
                    <a:pt x="123" y="495"/>
                  </a:lnTo>
                  <a:lnTo>
                    <a:pt x="123" y="487"/>
                  </a:lnTo>
                  <a:lnTo>
                    <a:pt x="114" y="487"/>
                  </a:lnTo>
                  <a:lnTo>
                    <a:pt x="114" y="469"/>
                  </a:lnTo>
                  <a:lnTo>
                    <a:pt x="105" y="469"/>
                  </a:lnTo>
                  <a:lnTo>
                    <a:pt x="105" y="460"/>
                  </a:lnTo>
                  <a:lnTo>
                    <a:pt x="105" y="460"/>
                  </a:lnTo>
                  <a:lnTo>
                    <a:pt x="105" y="451"/>
                  </a:lnTo>
                  <a:lnTo>
                    <a:pt x="105" y="451"/>
                  </a:lnTo>
                  <a:lnTo>
                    <a:pt x="96" y="442"/>
                  </a:lnTo>
                  <a:lnTo>
                    <a:pt x="88" y="433"/>
                  </a:lnTo>
                  <a:lnTo>
                    <a:pt x="79" y="433"/>
                  </a:lnTo>
                  <a:lnTo>
                    <a:pt x="79" y="433"/>
                  </a:lnTo>
                  <a:lnTo>
                    <a:pt x="70" y="425"/>
                  </a:lnTo>
                  <a:lnTo>
                    <a:pt x="61" y="416"/>
                  </a:lnTo>
                  <a:lnTo>
                    <a:pt x="52" y="407"/>
                  </a:lnTo>
                  <a:lnTo>
                    <a:pt x="44" y="389"/>
                  </a:lnTo>
                  <a:lnTo>
                    <a:pt x="44" y="389"/>
                  </a:lnTo>
                  <a:lnTo>
                    <a:pt x="35" y="380"/>
                  </a:lnTo>
                  <a:lnTo>
                    <a:pt x="26" y="380"/>
                  </a:lnTo>
                  <a:lnTo>
                    <a:pt x="26" y="372"/>
                  </a:lnTo>
                  <a:lnTo>
                    <a:pt x="17" y="363"/>
                  </a:lnTo>
                  <a:lnTo>
                    <a:pt x="17" y="363"/>
                  </a:lnTo>
                  <a:lnTo>
                    <a:pt x="17" y="354"/>
                  </a:lnTo>
                  <a:lnTo>
                    <a:pt x="8" y="354"/>
                  </a:lnTo>
                  <a:lnTo>
                    <a:pt x="8" y="354"/>
                  </a:lnTo>
                  <a:lnTo>
                    <a:pt x="8" y="354"/>
                  </a:lnTo>
                  <a:close/>
                </a:path>
              </a:pathLst>
            </a:custGeom>
            <a:solidFill>
              <a:schemeClr val="lt1"/>
            </a:solidFill>
            <a:ln cap="flat" cmpd="sng" w="9525">
              <a:solidFill>
                <a:srgbClr val="BFBFBF"/>
              </a:solidFill>
              <a:prstDash val="solid"/>
              <a:round/>
              <a:headEnd len="sm" w="sm" type="none"/>
              <a:tailEnd len="sm" w="sm" type="none"/>
            </a:ln>
          </p:spPr>
          <p:txBody>
            <a:bodyPr anchorCtr="0" anchor="t" bIns="50275" lIns="100575" spcFirstLastPara="1" rIns="100575" wrap="square" tIns="50275">
              <a:noAutofit/>
            </a:bodyPr>
            <a:lstStyle/>
            <a:p>
              <a:pPr indent="0" lvl="0" marL="0" marR="0" rtl="0" algn="l">
                <a:lnSpc>
                  <a:spcPct val="100000"/>
                </a:lnSpc>
                <a:spcBef>
                  <a:spcPts val="0"/>
                </a:spcBef>
                <a:spcAft>
                  <a:spcPts val="0"/>
                </a:spcAft>
                <a:buClr>
                  <a:srgbClr val="000000"/>
                </a:buClr>
                <a:buSzPts val="2207"/>
                <a:buFont typeface="Arial"/>
                <a:buNone/>
              </a:pPr>
              <a:r>
                <a:t/>
              </a:r>
              <a:endParaRPr b="0" i="0" sz="2207" u="none" cap="none" strike="noStrike">
                <a:solidFill>
                  <a:schemeClr val="dk1"/>
                </a:solidFill>
                <a:latin typeface="Calibri"/>
                <a:ea typeface="Calibri"/>
                <a:cs typeface="Calibri"/>
                <a:sym typeface="Calibri"/>
              </a:endParaRPr>
            </a:p>
          </p:txBody>
        </p:sp>
      </p:grpSp>
      <p:pic>
        <p:nvPicPr>
          <p:cNvPr id="216" name="Google Shape;216;p3"/>
          <p:cNvPicPr preferRelativeResize="0"/>
          <p:nvPr/>
        </p:nvPicPr>
        <p:blipFill rotWithShape="1">
          <a:blip r:embed="rId4">
            <a:alphaModFix/>
          </a:blip>
          <a:srcRect b="0" l="0" r="0" t="0"/>
          <a:stretch/>
        </p:blipFill>
        <p:spPr>
          <a:xfrm>
            <a:off x="3538715" y="2784467"/>
            <a:ext cx="2324100" cy="2959100"/>
          </a:xfrm>
          <a:prstGeom prst="rect">
            <a:avLst/>
          </a:prstGeom>
          <a:noFill/>
          <a:ln>
            <a:noFill/>
          </a:ln>
        </p:spPr>
      </p:pic>
      <p:sp>
        <p:nvSpPr>
          <p:cNvPr id="217" name="Google Shape;217;p3"/>
          <p:cNvSpPr/>
          <p:nvPr/>
        </p:nvSpPr>
        <p:spPr>
          <a:xfrm>
            <a:off x="638740" y="4810186"/>
            <a:ext cx="2652329" cy="92333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rPr>
              <a:t>Doug Boline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Kansas Migrant Education</a:t>
            </a:r>
            <a:br>
              <a:rPr b="1" i="0" lang="en-US" sz="18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MEP State Director</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cxnSp>
        <p:nvCxnSpPr>
          <p:cNvPr id="514" name="Google Shape;514;p25"/>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515" name="Google Shape;515;p25"/>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516" name="Google Shape;516;p25"/>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517" name="Google Shape;517;p25"/>
          <p:cNvSpPr txBox="1"/>
          <p:nvPr/>
        </p:nvSpPr>
        <p:spPr>
          <a:xfrm>
            <a:off x="1017104" y="54008"/>
            <a:ext cx="10515600" cy="1325563"/>
          </a:xfrm>
          <a:prstGeom prst="rect">
            <a:avLst/>
          </a:prstGeom>
          <a:noFill/>
          <a:ln>
            <a:noFill/>
          </a:ln>
        </p:spPr>
        <p:txBody>
          <a:bodyPr anchorCtr="0" anchor="b" bIns="45700" lIns="91425" spcFirstLastPara="1" rIns="91425" wrap="square" tIns="45700">
            <a:normAutofit lnSpcReduction="10000"/>
          </a:bodyPr>
          <a:lstStyle/>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PILOT - Submissions for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Student Portal Lessons</a:t>
            </a:r>
            <a:endParaRPr b="0" i="0" sz="1400" u="none" cap="none" strike="noStrike">
              <a:solidFill>
                <a:srgbClr val="000000"/>
              </a:solidFill>
              <a:latin typeface="Arial"/>
              <a:ea typeface="Arial"/>
              <a:cs typeface="Arial"/>
              <a:sym typeface="Arial"/>
            </a:endParaRPr>
          </a:p>
        </p:txBody>
      </p:sp>
      <p:sp>
        <p:nvSpPr>
          <p:cNvPr id="518" name="Google Shape;518;p25"/>
          <p:cNvSpPr txBox="1"/>
          <p:nvPr/>
        </p:nvSpPr>
        <p:spPr>
          <a:xfrm>
            <a:off x="487017" y="2272945"/>
            <a:ext cx="11025806" cy="3690243"/>
          </a:xfrm>
          <a:prstGeom prst="rect">
            <a:avLst/>
          </a:prstGeom>
          <a:noFill/>
          <a:ln>
            <a:noFill/>
          </a:ln>
        </p:spPr>
        <p:txBody>
          <a:bodyPr anchorCtr="0" anchor="b" bIns="45700" lIns="91425" spcFirstLastPara="1" rIns="91425" wrap="square" tIns="45700">
            <a:normAutofit fontScale="85000" lnSpcReduction="20000"/>
          </a:bodyPr>
          <a:lstStyle/>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FIVE states will pilot the lesson submission project.</a:t>
            </a:r>
            <a:endParaRPr b="0" i="0" sz="1400" u="none" cap="none" strike="noStrike">
              <a:solidFill>
                <a:srgbClr val="000000"/>
              </a:solidFill>
              <a:latin typeface="Arial"/>
              <a:ea typeface="Arial"/>
              <a:cs typeface="Arial"/>
              <a:sym typeface="Arial"/>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A letter, lesson plan template, and link to Google Form will go out at end of March.</a:t>
            </a:r>
            <a:endParaRPr b="0" i="0" sz="1400" u="none" cap="none" strike="noStrike">
              <a:solidFill>
                <a:srgbClr val="000000"/>
              </a:solidFill>
              <a:latin typeface="Arial"/>
              <a:ea typeface="Arial"/>
              <a:cs typeface="Arial"/>
              <a:sym typeface="Arial"/>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Committee will vet the submissions for inclusion on the Student Portal.</a:t>
            </a:r>
            <a:endParaRPr b="0" i="0" sz="1400" u="none" cap="none" strike="noStrike">
              <a:solidFill>
                <a:srgbClr val="000000"/>
              </a:solidFill>
              <a:latin typeface="Arial"/>
              <a:ea typeface="Arial"/>
              <a:cs typeface="Arial"/>
              <a:sym typeface="Arial"/>
            </a:endParaRPr>
          </a:p>
          <a:p>
            <a:pPr indent="-685800" lvl="0" marL="685800" marR="0" rtl="0" algn="l">
              <a:lnSpc>
                <a:spcPct val="90000"/>
              </a:lnSpc>
              <a:spcBef>
                <a:spcPts val="0"/>
              </a:spcBef>
              <a:spcAft>
                <a:spcPts val="0"/>
              </a:spcAft>
              <a:buClr>
                <a:schemeClr val="dk1"/>
              </a:buClr>
              <a:buSzPct val="100000"/>
              <a:buFont typeface="Arial"/>
              <a:buChar char="•"/>
            </a:pPr>
            <a:r>
              <a:rPr b="0" i="0" lang="en-US" sz="4800" u="none" cap="none" strike="noStrike">
                <a:solidFill>
                  <a:schemeClr val="dk1"/>
                </a:solidFill>
                <a:latin typeface="Calibri"/>
                <a:ea typeface="Calibri"/>
                <a:cs typeface="Calibri"/>
                <a:sym typeface="Calibri"/>
              </a:rPr>
              <a:t>Process will be finalized and shared with all states.</a:t>
            </a:r>
            <a:endParaRPr b="0" i="0" sz="1400" u="none" cap="none" strike="noStrike">
              <a:solidFill>
                <a:srgbClr val="000000"/>
              </a:solidFill>
              <a:latin typeface="Arial"/>
              <a:ea typeface="Arial"/>
              <a:cs typeface="Arial"/>
              <a:sym typeface="Arial"/>
            </a:endParaRPr>
          </a:p>
          <a:p>
            <a:pPr indent="-426719" lvl="0" marL="685800" marR="0" rtl="0" algn="l">
              <a:lnSpc>
                <a:spcPct val="90000"/>
              </a:lnSpc>
              <a:spcBef>
                <a:spcPts val="0"/>
              </a:spcBef>
              <a:spcAft>
                <a:spcPts val="0"/>
              </a:spcAft>
              <a:buClr>
                <a:schemeClr val="dk1"/>
              </a:buClr>
              <a:buSzPct val="100000"/>
              <a:buFont typeface="Arial"/>
              <a:buNone/>
            </a:pPr>
            <a:r>
              <a:t/>
            </a:r>
            <a:endParaRPr b="0" i="0" sz="4800" u="none" cap="none" strike="noStrike">
              <a:solidFill>
                <a:schemeClr val="dk1"/>
              </a:solidFill>
              <a:latin typeface="Calibri"/>
              <a:ea typeface="Calibri"/>
              <a:cs typeface="Calibri"/>
              <a:sym typeface="Calibri"/>
            </a:endParaRPr>
          </a:p>
        </p:txBody>
      </p:sp>
      <p:pic>
        <p:nvPicPr>
          <p:cNvPr descr="Checkmark with solid fill" id="519" name="Google Shape;519;p25"/>
          <p:cNvPicPr preferRelativeResize="0"/>
          <p:nvPr/>
        </p:nvPicPr>
        <p:blipFill rotWithShape="1">
          <a:blip r:embed="rId4">
            <a:alphaModFix/>
          </a:blip>
          <a:srcRect b="0" l="0" r="0" t="0"/>
          <a:stretch/>
        </p:blipFill>
        <p:spPr>
          <a:xfrm>
            <a:off x="9211056" y="4347972"/>
            <a:ext cx="2090928" cy="209092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7"/>
          <p:cNvSpPr txBox="1"/>
          <p:nvPr>
            <p:ph type="title"/>
          </p:nvPr>
        </p:nvSpPr>
        <p:spPr>
          <a:xfrm>
            <a:off x="838199" y="228600"/>
            <a:ext cx="10770703" cy="1325563"/>
          </a:xfrm>
          <a:prstGeom prst="rect">
            <a:avLst/>
          </a:prstGeom>
          <a:noFill/>
          <a:ln>
            <a:noFill/>
          </a:ln>
        </p:spPr>
        <p:txBody>
          <a:bodyPr anchorCtr="0" anchor="ctr" bIns="45700" lIns="91425" spcFirstLastPara="1" rIns="91425" wrap="square" tIns="45700">
            <a:normAutofit/>
          </a:bodyPr>
          <a:lstStyle/>
          <a:p>
            <a:pPr indent="457200" lvl="0" marL="1828800" rtl="0" algn="r">
              <a:lnSpc>
                <a:spcPct val="90000"/>
              </a:lnSpc>
              <a:spcBef>
                <a:spcPts val="0"/>
              </a:spcBef>
              <a:spcAft>
                <a:spcPts val="0"/>
              </a:spcAft>
              <a:buClr>
                <a:schemeClr val="dk1"/>
              </a:buClr>
              <a:buSzPts val="4400"/>
              <a:buFont typeface="Calibri"/>
              <a:buNone/>
            </a:pPr>
            <a:r>
              <a:rPr lang="en-US"/>
              <a:t>TST Training and Coaching Institute</a:t>
            </a:r>
            <a:endParaRPr/>
          </a:p>
        </p:txBody>
      </p:sp>
      <p:sp>
        <p:nvSpPr>
          <p:cNvPr id="525" name="Google Shape;52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lang="en-US" sz="4000"/>
              <a:t>Work groups will develop training materials ahead of the Institute.</a:t>
            </a:r>
            <a:endParaRPr sz="4000"/>
          </a:p>
          <a:p>
            <a:pPr indent="0" lvl="0" marL="0" rtl="0" algn="l">
              <a:lnSpc>
                <a:spcPct val="90000"/>
              </a:lnSpc>
              <a:spcBef>
                <a:spcPts val="0"/>
              </a:spcBef>
              <a:spcAft>
                <a:spcPts val="0"/>
              </a:spcAft>
              <a:buClr>
                <a:schemeClr val="dk1"/>
              </a:buClr>
              <a:buSzPts val="4000"/>
              <a:buNone/>
            </a:pPr>
            <a:r>
              <a:t/>
            </a:r>
            <a:endParaRPr sz="4000"/>
          </a:p>
          <a:p>
            <a:pPr indent="0" lvl="0" marL="0" rtl="0" algn="l">
              <a:lnSpc>
                <a:spcPct val="90000"/>
              </a:lnSpc>
              <a:spcBef>
                <a:spcPts val="0"/>
              </a:spcBef>
              <a:spcAft>
                <a:spcPts val="0"/>
              </a:spcAft>
              <a:buClr>
                <a:schemeClr val="dk1"/>
              </a:buClr>
              <a:buSzPts val="4000"/>
              <a:buNone/>
            </a:pPr>
            <a:r>
              <a:rPr lang="en-US" sz="4000"/>
              <a:t>Model use of instructional materials</a:t>
            </a:r>
            <a:endParaRPr sz="4000"/>
          </a:p>
          <a:p>
            <a:pPr indent="0" lvl="0" marL="0" rtl="0" algn="l">
              <a:lnSpc>
                <a:spcPct val="90000"/>
              </a:lnSpc>
              <a:spcBef>
                <a:spcPts val="0"/>
              </a:spcBef>
              <a:spcAft>
                <a:spcPts val="0"/>
              </a:spcAft>
              <a:buClr>
                <a:schemeClr val="dk1"/>
              </a:buClr>
              <a:buSzPts val="4000"/>
              <a:buNone/>
            </a:pPr>
            <a:r>
              <a:t/>
            </a:r>
            <a:endParaRPr sz="4000"/>
          </a:p>
          <a:p>
            <a:pPr indent="0" lvl="0" marL="0" rtl="0" algn="l">
              <a:lnSpc>
                <a:spcPct val="90000"/>
              </a:lnSpc>
              <a:spcBef>
                <a:spcPts val="0"/>
              </a:spcBef>
              <a:spcAft>
                <a:spcPts val="0"/>
              </a:spcAft>
              <a:buClr>
                <a:schemeClr val="dk1"/>
              </a:buClr>
              <a:buSzPts val="4000"/>
              <a:buNone/>
            </a:pPr>
            <a:r>
              <a:rPr lang="en-US" sz="4000"/>
              <a:t>Opportunities for practice and coaching</a:t>
            </a:r>
            <a:endParaRPr sz="4000"/>
          </a:p>
          <a:p>
            <a:pPr indent="0" lvl="0" marL="0" rtl="0" algn="ctr">
              <a:lnSpc>
                <a:spcPct val="90000"/>
              </a:lnSpc>
              <a:spcBef>
                <a:spcPts val="0"/>
              </a:spcBef>
              <a:spcAft>
                <a:spcPts val="0"/>
              </a:spcAft>
              <a:buClr>
                <a:schemeClr val="dk1"/>
              </a:buClr>
              <a:buSzPts val="4000"/>
              <a:buNone/>
            </a:pPr>
            <a:r>
              <a:rPr lang="en-US" sz="4000"/>
              <a:t>Date: Late May 2021</a:t>
            </a:r>
            <a:endParaRPr sz="4000"/>
          </a:p>
        </p:txBody>
      </p:sp>
      <p:pic>
        <p:nvPicPr>
          <p:cNvPr descr="A picture containing drawing&#10;&#10;Description automatically generated" id="526" name="Google Shape;526;p17"/>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527" name="Google Shape;527;p17"/>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528" name="Google Shape;528;p17"/>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cxnSp>
        <p:nvCxnSpPr>
          <p:cNvPr id="534" name="Google Shape;534;p31"/>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535" name="Google Shape;535;p31"/>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536" name="Google Shape;536;p3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537" name="Google Shape;537;p31"/>
          <p:cNvSpPr txBox="1"/>
          <p:nvPr/>
        </p:nvSpPr>
        <p:spPr>
          <a:xfrm>
            <a:off x="1017104" y="54008"/>
            <a:ext cx="10515600" cy="1325563"/>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dk1"/>
              </a:buClr>
              <a:buSzPts val="4800"/>
              <a:buFont typeface="Calibri"/>
              <a:buNone/>
            </a:pPr>
            <a:r>
              <a:rPr b="0" i="0" lang="en-US" sz="4800" u="none" cap="none" strike="noStrike">
                <a:solidFill>
                  <a:schemeClr val="dk1"/>
                </a:solidFill>
                <a:latin typeface="Calibri"/>
                <a:ea typeface="Calibri"/>
                <a:cs typeface="Calibri"/>
                <a:sym typeface="Calibri"/>
              </a:rPr>
              <a:t>Final GOSOSY State Reports</a:t>
            </a:r>
            <a:endParaRPr b="0" i="0" sz="1400" u="none" cap="none" strike="noStrike">
              <a:solidFill>
                <a:srgbClr val="000000"/>
              </a:solidFill>
              <a:latin typeface="Arial"/>
              <a:ea typeface="Arial"/>
              <a:cs typeface="Arial"/>
              <a:sym typeface="Arial"/>
            </a:endParaRPr>
          </a:p>
        </p:txBody>
      </p:sp>
      <p:pic>
        <p:nvPicPr>
          <p:cNvPr id="538" name="Google Shape;538;p31"/>
          <p:cNvPicPr preferRelativeResize="0"/>
          <p:nvPr/>
        </p:nvPicPr>
        <p:blipFill rotWithShape="1">
          <a:blip r:embed="rId4">
            <a:alphaModFix/>
          </a:blip>
          <a:srcRect b="0" l="0" r="0" t="0"/>
          <a:stretch/>
        </p:blipFill>
        <p:spPr>
          <a:xfrm>
            <a:off x="4591878" y="2311562"/>
            <a:ext cx="2924966" cy="3824520"/>
          </a:xfrm>
          <a:prstGeom prst="rect">
            <a:avLst/>
          </a:prstGeom>
          <a:noFill/>
          <a:ln cap="flat" cmpd="sng" w="9525">
            <a:solidFill>
              <a:schemeClr val="dk1"/>
            </a:solidFill>
            <a:prstDash val="solid"/>
            <a:round/>
            <a:headEnd len="sm" w="sm" type="none"/>
            <a:tailEnd len="sm" w="sm" type="none"/>
          </a:ln>
        </p:spPr>
      </p:pic>
      <p:pic>
        <p:nvPicPr>
          <p:cNvPr id="539" name="Google Shape;539;p31"/>
          <p:cNvPicPr preferRelativeResize="0"/>
          <p:nvPr/>
        </p:nvPicPr>
        <p:blipFill rotWithShape="1">
          <a:blip r:embed="rId5">
            <a:alphaModFix/>
          </a:blip>
          <a:srcRect b="0" l="0" r="0" t="0"/>
          <a:stretch/>
        </p:blipFill>
        <p:spPr>
          <a:xfrm>
            <a:off x="496957" y="1921891"/>
            <a:ext cx="3256421" cy="4214191"/>
          </a:xfrm>
          <a:prstGeom prst="rect">
            <a:avLst/>
          </a:prstGeom>
          <a:noFill/>
          <a:ln cap="flat" cmpd="sng" w="9525">
            <a:solidFill>
              <a:schemeClr val="dk1"/>
            </a:solidFill>
            <a:prstDash val="solid"/>
            <a:round/>
            <a:headEnd len="sm" w="sm" type="none"/>
            <a:tailEnd len="sm" w="sm" type="none"/>
          </a:ln>
        </p:spPr>
      </p:pic>
      <p:pic>
        <p:nvPicPr>
          <p:cNvPr id="540" name="Google Shape;540;p31"/>
          <p:cNvPicPr preferRelativeResize="0"/>
          <p:nvPr/>
        </p:nvPicPr>
        <p:blipFill rotWithShape="1">
          <a:blip r:embed="rId6">
            <a:alphaModFix/>
          </a:blip>
          <a:srcRect b="0" l="0" r="0" t="0"/>
          <a:stretch/>
        </p:blipFill>
        <p:spPr>
          <a:xfrm>
            <a:off x="8030817" y="2346221"/>
            <a:ext cx="3015321" cy="3789861"/>
          </a:xfrm>
          <a:prstGeom prst="rect">
            <a:avLst/>
          </a:prstGeom>
          <a:noFill/>
          <a:ln cap="flat" cmpd="sng" w="9525">
            <a:solidFill>
              <a:schemeClr val="dk1"/>
            </a:solidFill>
            <a:prstDash val="solid"/>
            <a:round/>
            <a:headEnd len="sm" w="sm" type="none"/>
            <a:tailEnd len="sm" w="sm" type="none"/>
          </a:ln>
        </p:spPr>
      </p:pic>
      <p:sp>
        <p:nvSpPr>
          <p:cNvPr id="541" name="Google Shape;541;p31"/>
          <p:cNvSpPr/>
          <p:nvPr/>
        </p:nvSpPr>
        <p:spPr>
          <a:xfrm>
            <a:off x="321028" y="1115578"/>
            <a:ext cx="343235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4"/>
                </a:solidFill>
                <a:latin typeface="Calibri"/>
                <a:ea typeface="Calibri"/>
                <a:cs typeface="Calibri"/>
                <a:sym typeface="Calibri"/>
              </a:rPr>
              <a:t>Your State</a:t>
            </a:r>
            <a:endParaRPr b="1" i="0" sz="5400" u="none" cap="none" strike="noStrike">
              <a:solidFill>
                <a:schemeClr val="accent4"/>
              </a:solidFill>
              <a:latin typeface="Calibri"/>
              <a:ea typeface="Calibri"/>
              <a:cs typeface="Calibri"/>
              <a:sym typeface="Calibri"/>
            </a:endParaRPr>
          </a:p>
        </p:txBody>
      </p:sp>
      <p:sp>
        <p:nvSpPr>
          <p:cNvPr id="542" name="Google Shape;542;p31"/>
          <p:cNvSpPr/>
          <p:nvPr/>
        </p:nvSpPr>
        <p:spPr>
          <a:xfrm>
            <a:off x="5186557" y="1414971"/>
            <a:ext cx="164660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4"/>
                </a:solidFill>
                <a:latin typeface="Calibri"/>
                <a:ea typeface="Calibri"/>
                <a:cs typeface="Calibri"/>
                <a:sym typeface="Calibri"/>
              </a:rPr>
              <a:t>Data</a:t>
            </a:r>
            <a:endParaRPr b="1" i="0" sz="5400" u="none" cap="none" strike="noStrike">
              <a:solidFill>
                <a:schemeClr val="accent4"/>
              </a:solidFill>
              <a:latin typeface="Calibri"/>
              <a:ea typeface="Calibri"/>
              <a:cs typeface="Calibri"/>
              <a:sym typeface="Calibri"/>
            </a:endParaRPr>
          </a:p>
        </p:txBody>
      </p:sp>
      <p:sp>
        <p:nvSpPr>
          <p:cNvPr id="543" name="Google Shape;543;p31"/>
          <p:cNvSpPr/>
          <p:nvPr/>
        </p:nvSpPr>
        <p:spPr>
          <a:xfrm>
            <a:off x="8629415" y="1460226"/>
            <a:ext cx="1818126"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accent4"/>
                </a:solidFill>
                <a:latin typeface="Calibri"/>
                <a:ea typeface="Calibri"/>
                <a:cs typeface="Calibri"/>
                <a:sym typeface="Calibri"/>
              </a:rPr>
              <a:t>More</a:t>
            </a:r>
            <a:endParaRPr b="1" i="0" sz="5400" u="none" cap="none" strike="noStrike">
              <a:solidFill>
                <a:schemeClr val="accent4"/>
              </a:solidFill>
              <a:latin typeface="Calibri"/>
              <a:ea typeface="Calibri"/>
              <a:cs typeface="Calibri"/>
              <a:sym typeface="Calibri"/>
            </a:endParaRPr>
          </a:p>
        </p:txBody>
      </p:sp>
      <p:sp>
        <p:nvSpPr>
          <p:cNvPr id="544" name="Google Shape;544;p31"/>
          <p:cNvSpPr/>
          <p:nvPr/>
        </p:nvSpPr>
        <p:spPr>
          <a:xfrm>
            <a:off x="3734319" y="1507512"/>
            <a:ext cx="1152939" cy="2598303"/>
          </a:xfrm>
          <a:prstGeom prst="curvedLeftArrow">
            <a:avLst>
              <a:gd fmla="val 25000" name="adj1"/>
              <a:gd fmla="val 50000" name="adj2"/>
              <a:gd fmla="val 25000" name="adj3"/>
            </a:avLst>
          </a:prstGeom>
          <a:gradFill>
            <a:gsLst>
              <a:gs pos="0">
                <a:srgbClr val="70A5DA"/>
              </a:gs>
              <a:gs pos="50000">
                <a:srgbClr val="539BDB"/>
              </a:gs>
              <a:gs pos="100000">
                <a:srgbClr val="4288C8"/>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p31"/>
          <p:cNvSpPr/>
          <p:nvPr/>
        </p:nvSpPr>
        <p:spPr>
          <a:xfrm>
            <a:off x="6917635" y="1921891"/>
            <a:ext cx="1043608" cy="1616439"/>
          </a:xfrm>
          <a:prstGeom prst="curvedLeftArrow">
            <a:avLst>
              <a:gd fmla="val 25000" name="adj1"/>
              <a:gd fmla="val 50000" name="adj2"/>
              <a:gd fmla="val 25000" name="adj3"/>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31"/>
          <p:cNvSpPr/>
          <p:nvPr/>
        </p:nvSpPr>
        <p:spPr>
          <a:xfrm>
            <a:off x="10489096" y="1857408"/>
            <a:ext cx="1043608" cy="1616439"/>
          </a:xfrm>
          <a:prstGeom prst="curvedLeftArrow">
            <a:avLst>
              <a:gd fmla="val 25000" name="adj1"/>
              <a:gd fmla="val 50000" name="adj2"/>
              <a:gd fmla="val 25000" name="adj3"/>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2"/>
          <p:cNvSpPr txBox="1"/>
          <p:nvPr>
            <p:ph type="title"/>
          </p:nvPr>
        </p:nvSpPr>
        <p:spPr>
          <a:xfrm>
            <a:off x="1093303" y="228600"/>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Calibri"/>
              <a:buNone/>
            </a:pPr>
            <a:r>
              <a:rPr lang="en-US"/>
              <a:t>Upcoming Meetings</a:t>
            </a:r>
            <a:endParaRPr/>
          </a:p>
        </p:txBody>
      </p:sp>
      <p:sp>
        <p:nvSpPr>
          <p:cNvPr id="552" name="Google Shape;552;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iSOSY Presentation at ADM								March 23, 2021</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a:t>TST Training and Coaching Institute					Late May 2021</a:t>
            </a:r>
            <a:endParaRPr/>
          </a:p>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SzPts val="2800"/>
              <a:buNone/>
            </a:pPr>
            <a:r>
              <a:rPr lang="en-US"/>
              <a:t>IMEC Meeting												October 2021 </a:t>
            </a:r>
            <a:endParaRPr/>
          </a:p>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SzPts val="2800"/>
              <a:buNone/>
            </a:pPr>
            <a:r>
              <a:rPr lang="en-US"/>
              <a:t>Next SST meeting </a:t>
            </a:r>
            <a:endParaRPr/>
          </a:p>
          <a:p>
            <a:pPr indent="0" lvl="0" marL="0" rtl="0" algn="l">
              <a:lnSpc>
                <a:spcPct val="90000"/>
              </a:lnSpc>
              <a:spcBef>
                <a:spcPts val="0"/>
              </a:spcBef>
              <a:spcAft>
                <a:spcPts val="0"/>
              </a:spcAft>
              <a:buSzPts val="2800"/>
              <a:buNone/>
            </a:pPr>
            <a:r>
              <a:rPr lang="en-US"/>
              <a:t>		</a:t>
            </a:r>
            <a:endParaRPr/>
          </a:p>
        </p:txBody>
      </p:sp>
      <p:pic>
        <p:nvPicPr>
          <p:cNvPr descr="A picture containing drawing&#10;&#10;Description automatically generated" id="553" name="Google Shape;553;p32"/>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554" name="Google Shape;554;p32"/>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cxnSp>
        <p:nvCxnSpPr>
          <p:cNvPr id="555" name="Google Shape;555;p32"/>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556" name="Google Shape;556;p32"/>
          <p:cNvSpPr/>
          <p:nvPr/>
        </p:nvSpPr>
        <p:spPr>
          <a:xfrm>
            <a:off x="5065986" y="2385848"/>
            <a:ext cx="2995448" cy="172308"/>
          </a:xfrm>
          <a:prstGeom prst="rightArrow">
            <a:avLst>
              <a:gd fmla="val 50000" name="adj1"/>
              <a:gd fmla="val 50000" name="adj2"/>
            </a:avLst>
          </a:prstGeom>
          <a:solidFill>
            <a:srgbClr val="FFD966"/>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7" name="Google Shape;557;p32"/>
          <p:cNvSpPr/>
          <p:nvPr/>
        </p:nvSpPr>
        <p:spPr>
          <a:xfrm>
            <a:off x="6096000" y="3105104"/>
            <a:ext cx="1965434" cy="172308"/>
          </a:xfrm>
          <a:prstGeom prst="rightArrow">
            <a:avLst>
              <a:gd fmla="val 50000" name="adj1"/>
              <a:gd fmla="val 50000" name="adj2"/>
            </a:avLst>
          </a:prstGeom>
          <a:solidFill>
            <a:srgbClr val="FFD966"/>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8" name="Google Shape;558;p32"/>
          <p:cNvSpPr/>
          <p:nvPr/>
        </p:nvSpPr>
        <p:spPr>
          <a:xfrm>
            <a:off x="3704896" y="4634396"/>
            <a:ext cx="4356538" cy="172308"/>
          </a:xfrm>
          <a:prstGeom prst="rightArrow">
            <a:avLst>
              <a:gd fmla="val 50000" name="adj1"/>
              <a:gd fmla="val 50000" name="adj2"/>
            </a:avLst>
          </a:prstGeom>
          <a:solidFill>
            <a:srgbClr val="FFD966"/>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9" name="Google Shape;559;p32"/>
          <p:cNvSpPr/>
          <p:nvPr/>
        </p:nvSpPr>
        <p:spPr>
          <a:xfrm>
            <a:off x="3186691" y="3915140"/>
            <a:ext cx="4874743" cy="172308"/>
          </a:xfrm>
          <a:prstGeom prst="rightArrow">
            <a:avLst>
              <a:gd fmla="val 50000" name="adj1"/>
              <a:gd fmla="val 50000" name="adj2"/>
            </a:avLst>
          </a:prstGeom>
          <a:solidFill>
            <a:srgbClr val="FFD966"/>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cxnSp>
        <p:nvCxnSpPr>
          <p:cNvPr id="222" name="Google Shape;222;gc70512dad7_1_23"/>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223" name="Google Shape;223;gc70512dad7_1_23"/>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24" name="Google Shape;224;gc70512dad7_1_23"/>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25" name="Google Shape;225;gc70512dad7_1_23"/>
          <p:cNvSpPr txBox="1"/>
          <p:nvPr/>
        </p:nvSpPr>
        <p:spPr>
          <a:xfrm>
            <a:off x="924339" y="1131332"/>
            <a:ext cx="10515600" cy="10299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iSOSY Objectives</a:t>
            </a:r>
            <a:endParaRPr b="0" i="0" sz="1400" u="none" cap="none" strike="noStrike">
              <a:solidFill>
                <a:srgbClr val="000000"/>
              </a:solidFill>
              <a:latin typeface="Arial"/>
              <a:ea typeface="Arial"/>
              <a:cs typeface="Arial"/>
              <a:sym typeface="Arial"/>
            </a:endParaRPr>
          </a:p>
        </p:txBody>
      </p:sp>
      <p:sp>
        <p:nvSpPr>
          <p:cNvPr id="226" name="Google Shape;226;gc70512dad7_1_23"/>
          <p:cNvSpPr txBox="1"/>
          <p:nvPr/>
        </p:nvSpPr>
        <p:spPr>
          <a:xfrm>
            <a:off x="490330" y="2222526"/>
            <a:ext cx="11211300" cy="42159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0000"/>
              </a:lnSpc>
              <a:spcBef>
                <a:spcPts val="0"/>
              </a:spcBef>
              <a:spcAft>
                <a:spcPts val="0"/>
              </a:spcAft>
              <a:buClr>
                <a:schemeClr val="dk1"/>
              </a:buClr>
              <a:buSzPts val="2600"/>
              <a:buFont typeface="Arial"/>
              <a:buChar char="•"/>
            </a:pPr>
            <a:r>
              <a:rPr b="1" i="0" lang="en-US" sz="2600" u="none" cap="none" strike="noStrike">
                <a:solidFill>
                  <a:schemeClr val="dk1"/>
                </a:solidFill>
                <a:latin typeface="Calibri"/>
                <a:ea typeface="Calibri"/>
                <a:cs typeface="Calibri"/>
                <a:sym typeface="Calibri"/>
              </a:rPr>
              <a:t>Objective 1</a:t>
            </a:r>
            <a:r>
              <a:rPr b="0" i="0" lang="en-US" sz="2600" u="none" cap="none" strike="noStrike">
                <a:solidFill>
                  <a:schemeClr val="dk1"/>
                </a:solidFill>
                <a:latin typeface="Calibri"/>
                <a:ea typeface="Calibri"/>
                <a:cs typeface="Calibri"/>
                <a:sym typeface="Calibri"/>
              </a:rPr>
              <a:t>: Each year, 70% of migratory </a:t>
            </a:r>
            <a:r>
              <a:rPr b="0" i="0" lang="en-US" sz="2600" u="sng" cap="none" strike="noStrike">
                <a:solidFill>
                  <a:schemeClr val="dk1"/>
                </a:solidFill>
                <a:latin typeface="Calibri"/>
                <a:ea typeface="Calibri"/>
                <a:cs typeface="Calibri"/>
                <a:sym typeface="Calibri"/>
              </a:rPr>
              <a:t>OSY and secondary youth</a:t>
            </a:r>
            <a:r>
              <a:rPr b="0" i="0" lang="en-US" sz="2600" u="none" cap="none" strike="noStrike">
                <a:solidFill>
                  <a:schemeClr val="dk1"/>
                </a:solidFill>
                <a:latin typeface="Calibri"/>
                <a:ea typeface="Calibri"/>
                <a:cs typeface="Calibri"/>
                <a:sym typeface="Calibri"/>
              </a:rPr>
              <a:t> at-risk of dropping out who participate in iSOSY instructional support will demonstrate </a:t>
            </a:r>
            <a:r>
              <a:rPr b="0" i="0" lang="en-US" sz="2600" u="sng" cap="none" strike="noStrike">
                <a:solidFill>
                  <a:schemeClr val="dk1"/>
                </a:solidFill>
                <a:latin typeface="Calibri"/>
                <a:ea typeface="Calibri"/>
                <a:cs typeface="Calibri"/>
                <a:sym typeface="Calibri"/>
              </a:rPr>
              <a:t>5% growth</a:t>
            </a:r>
            <a:r>
              <a:rPr b="0" i="0" lang="en-US" sz="2600" u="none" cap="none" strike="noStrike">
                <a:solidFill>
                  <a:schemeClr val="dk1"/>
                </a:solidFill>
                <a:latin typeface="Calibri"/>
                <a:ea typeface="Calibri"/>
                <a:cs typeface="Calibri"/>
                <a:sym typeface="Calibri"/>
              </a:rPr>
              <a:t> on iSOSY curriculum-based assessments.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iSOSY lessons with curriculum-based assessments include life skills lessons, personal wellness lessons, reading and math lessons, some of the English lessons, and others that are in development.</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TST and evaluator will work on a glossary of terms and local data collection tools.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cxnSp>
        <p:nvCxnSpPr>
          <p:cNvPr id="231" name="Google Shape;231;gc70512dad7_1_31"/>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232" name="Google Shape;232;gc70512dad7_1_31"/>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33" name="Google Shape;233;gc70512dad7_1_31"/>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34" name="Google Shape;234;gc70512dad7_1_31"/>
          <p:cNvSpPr txBox="1"/>
          <p:nvPr/>
        </p:nvSpPr>
        <p:spPr>
          <a:xfrm>
            <a:off x="924339" y="1131332"/>
            <a:ext cx="10515600" cy="10299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iSOSY Objectives</a:t>
            </a:r>
            <a:endParaRPr b="0" i="0" sz="1400" u="none" cap="none" strike="noStrike">
              <a:solidFill>
                <a:srgbClr val="000000"/>
              </a:solidFill>
              <a:latin typeface="Arial"/>
              <a:ea typeface="Arial"/>
              <a:cs typeface="Arial"/>
              <a:sym typeface="Arial"/>
            </a:endParaRPr>
          </a:p>
        </p:txBody>
      </p:sp>
      <p:sp>
        <p:nvSpPr>
          <p:cNvPr id="235" name="Google Shape;235;gc70512dad7_1_31"/>
          <p:cNvSpPr txBox="1"/>
          <p:nvPr/>
        </p:nvSpPr>
        <p:spPr>
          <a:xfrm>
            <a:off x="490330" y="2222526"/>
            <a:ext cx="11211300" cy="42159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0000"/>
              </a:lnSpc>
              <a:spcBef>
                <a:spcPts val="0"/>
              </a:spcBef>
              <a:spcAft>
                <a:spcPts val="0"/>
              </a:spcAft>
              <a:buClr>
                <a:schemeClr val="dk1"/>
              </a:buClr>
              <a:buSzPts val="2600"/>
              <a:buFont typeface="Arial"/>
              <a:buChar char="•"/>
            </a:pPr>
            <a:r>
              <a:rPr b="1" i="0" lang="en-US" sz="2600" u="none" cap="none" strike="noStrike">
                <a:solidFill>
                  <a:schemeClr val="dk1"/>
                </a:solidFill>
                <a:latin typeface="Calibri"/>
                <a:ea typeface="Calibri"/>
                <a:cs typeface="Calibri"/>
                <a:sym typeface="Calibri"/>
              </a:rPr>
              <a:t>Objective 2</a:t>
            </a:r>
            <a:r>
              <a:rPr b="0" i="0" lang="en-US" sz="2600" u="none" cap="none" strike="noStrike">
                <a:solidFill>
                  <a:schemeClr val="dk1"/>
                </a:solidFill>
                <a:latin typeface="Calibri"/>
                <a:ea typeface="Calibri"/>
                <a:cs typeface="Calibri"/>
                <a:sym typeface="Calibri"/>
              </a:rPr>
              <a:t>: By the end of Year 3, iSOSY States will support 144 </a:t>
            </a:r>
            <a:r>
              <a:rPr b="0" i="0" lang="en-US" sz="2600" u="sng" cap="none" strike="noStrike">
                <a:solidFill>
                  <a:schemeClr val="dk1"/>
                </a:solidFill>
                <a:latin typeface="Calibri"/>
                <a:ea typeface="Calibri"/>
                <a:cs typeface="Calibri"/>
                <a:sym typeface="Calibri"/>
              </a:rPr>
              <a:t>migratory youth</a:t>
            </a:r>
            <a:r>
              <a:rPr b="0" i="0" lang="en-US" sz="2600" u="none" cap="none" strike="noStrike">
                <a:solidFill>
                  <a:schemeClr val="dk1"/>
                </a:solidFill>
                <a:latin typeface="Calibri"/>
                <a:ea typeface="Calibri"/>
                <a:cs typeface="Calibri"/>
                <a:sym typeface="Calibri"/>
              </a:rPr>
              <a:t> (average increase of 3 per state over baseline) to </a:t>
            </a:r>
            <a:r>
              <a:rPr b="0" i="0" lang="en-US" sz="2600" u="sng" cap="none" strike="noStrike">
                <a:solidFill>
                  <a:schemeClr val="dk1"/>
                </a:solidFill>
                <a:latin typeface="Calibri"/>
                <a:ea typeface="Calibri"/>
                <a:cs typeface="Calibri"/>
                <a:sym typeface="Calibri"/>
              </a:rPr>
              <a:t>obtain an HSED </a:t>
            </a:r>
            <a:r>
              <a:rPr b="0" i="0" lang="en-US" sz="2600" u="none" cap="none" strike="noStrike">
                <a:solidFill>
                  <a:schemeClr val="dk1"/>
                </a:solidFill>
                <a:latin typeface="Calibri"/>
                <a:ea typeface="Calibri"/>
                <a:cs typeface="Calibri"/>
                <a:sym typeface="Calibri"/>
              </a:rPr>
              <a:t>or regular high school diploma.</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This Objective is cumulative over three years. </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We want to know about migratory youth who achieve this with assistance from MEP instructional services.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cxnSp>
        <p:nvCxnSpPr>
          <p:cNvPr id="240" name="Google Shape;240;gc70512dad7_1_39"/>
          <p:cNvCxnSpPr/>
          <p:nvPr/>
        </p:nvCxnSpPr>
        <p:spPr>
          <a:xfrm>
            <a:off x="487017" y="1232593"/>
            <a:ext cx="11121900" cy="0"/>
          </a:xfrm>
          <a:prstGeom prst="straightConnector1">
            <a:avLst/>
          </a:prstGeom>
          <a:noFill/>
          <a:ln cap="flat" cmpd="sng" w="19050">
            <a:solidFill>
              <a:srgbClr val="009051"/>
            </a:solidFill>
            <a:prstDash val="solid"/>
            <a:miter lim="800000"/>
            <a:headEnd len="sm" w="sm" type="none"/>
            <a:tailEnd len="sm" w="sm" type="none"/>
          </a:ln>
        </p:spPr>
      </p:cxnSp>
      <p:sp>
        <p:nvSpPr>
          <p:cNvPr id="241" name="Google Shape;241;gc70512dad7_1_39"/>
          <p:cNvSpPr txBox="1"/>
          <p:nvPr/>
        </p:nvSpPr>
        <p:spPr>
          <a:xfrm>
            <a:off x="487017" y="6248400"/>
            <a:ext cx="11390100" cy="3693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42" name="Google Shape;242;gc70512dad7_1_39"/>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43" name="Google Shape;243;gc70512dad7_1_39"/>
          <p:cNvSpPr txBox="1"/>
          <p:nvPr/>
        </p:nvSpPr>
        <p:spPr>
          <a:xfrm>
            <a:off x="924339" y="1131332"/>
            <a:ext cx="10515600" cy="10299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Calibri"/>
              <a:buNone/>
            </a:pPr>
            <a:r>
              <a:rPr b="0" i="0" lang="en-US" sz="6000" u="none" cap="none" strike="noStrike">
                <a:solidFill>
                  <a:schemeClr val="dk1"/>
                </a:solidFill>
                <a:latin typeface="Calibri"/>
                <a:ea typeface="Calibri"/>
                <a:cs typeface="Calibri"/>
                <a:sym typeface="Calibri"/>
              </a:rPr>
              <a:t>iSOSY Objectives</a:t>
            </a:r>
            <a:endParaRPr b="0" i="0" sz="1400" u="none" cap="none" strike="noStrike">
              <a:solidFill>
                <a:srgbClr val="000000"/>
              </a:solidFill>
              <a:latin typeface="Arial"/>
              <a:ea typeface="Arial"/>
              <a:cs typeface="Arial"/>
              <a:sym typeface="Arial"/>
            </a:endParaRPr>
          </a:p>
        </p:txBody>
      </p:sp>
      <p:sp>
        <p:nvSpPr>
          <p:cNvPr id="244" name="Google Shape;244;gc70512dad7_1_39"/>
          <p:cNvSpPr txBox="1"/>
          <p:nvPr/>
        </p:nvSpPr>
        <p:spPr>
          <a:xfrm>
            <a:off x="490330" y="2222526"/>
            <a:ext cx="11211300" cy="42159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90000"/>
              </a:lnSpc>
              <a:spcBef>
                <a:spcPts val="0"/>
              </a:spcBef>
              <a:spcAft>
                <a:spcPts val="0"/>
              </a:spcAft>
              <a:buClr>
                <a:schemeClr val="dk1"/>
              </a:buClr>
              <a:buSzPts val="2600"/>
              <a:buFont typeface="Arial"/>
              <a:buChar char="•"/>
            </a:pPr>
            <a:r>
              <a:rPr b="1" i="0" lang="en-US" sz="2600" u="none" cap="none" strike="noStrike">
                <a:solidFill>
                  <a:schemeClr val="dk1"/>
                </a:solidFill>
                <a:latin typeface="Calibri"/>
                <a:ea typeface="Calibri"/>
                <a:cs typeface="Calibri"/>
                <a:sym typeface="Calibri"/>
              </a:rPr>
              <a:t>Objective 3</a:t>
            </a:r>
            <a:r>
              <a:rPr b="0" i="0" lang="en-US" sz="2600" u="none" cap="none" strike="noStrike">
                <a:solidFill>
                  <a:schemeClr val="dk1"/>
                </a:solidFill>
                <a:latin typeface="Calibri"/>
                <a:ea typeface="Calibri"/>
                <a:cs typeface="Calibri"/>
                <a:sym typeface="Calibri"/>
              </a:rPr>
              <a:t>: By the end of Years 2 and 3, 80% of </a:t>
            </a:r>
            <a:r>
              <a:rPr b="0" i="0" lang="en-US" sz="2600" u="sng" cap="none" strike="noStrike">
                <a:solidFill>
                  <a:schemeClr val="dk1"/>
                </a:solidFill>
                <a:latin typeface="Calibri"/>
                <a:ea typeface="Calibri"/>
                <a:cs typeface="Calibri"/>
                <a:sym typeface="Calibri"/>
              </a:rPr>
              <a:t>staff</a:t>
            </a:r>
            <a:r>
              <a:rPr b="0" i="0" lang="en-US" sz="2600" u="none" cap="none" strike="noStrike">
                <a:solidFill>
                  <a:schemeClr val="dk1"/>
                </a:solidFill>
                <a:latin typeface="Calibri"/>
                <a:ea typeface="Calibri"/>
                <a:cs typeface="Calibri"/>
                <a:sym typeface="Calibri"/>
              </a:rPr>
              <a:t> participating in iSOSY professional development (PD) will </a:t>
            </a:r>
            <a:r>
              <a:rPr b="0" i="0" lang="en-US" sz="2600" u="sng" cap="none" strike="noStrike">
                <a:solidFill>
                  <a:schemeClr val="dk1"/>
                </a:solidFill>
                <a:latin typeface="Calibri"/>
                <a:ea typeface="Calibri"/>
                <a:cs typeface="Calibri"/>
                <a:sym typeface="Calibri"/>
              </a:rPr>
              <a:t>increase knowledge</a:t>
            </a:r>
            <a:r>
              <a:rPr b="0" i="0" lang="en-US" sz="2600" u="none" cap="none" strike="noStrike">
                <a:solidFill>
                  <a:schemeClr val="dk1"/>
                </a:solidFill>
                <a:latin typeface="Calibri"/>
                <a:ea typeface="Calibri"/>
                <a:cs typeface="Calibri"/>
                <a:sym typeface="Calibri"/>
              </a:rPr>
              <a:t> and understanding of strategies to promote graduation and attainment of postsecondary credentials appropriate for the needs of their students.</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We will be measuring this directly in Year 2 after new professional development has been created and implemented.</a:t>
            </a:r>
            <a:endParaRPr b="0" i="0" sz="1400" u="none" cap="none" strike="noStrike">
              <a:solidFill>
                <a:srgbClr val="000000"/>
              </a:solidFill>
              <a:latin typeface="Arial"/>
              <a:ea typeface="Arial"/>
              <a:cs typeface="Arial"/>
              <a:sym typeface="Arial"/>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We will still collect results of professional development provided in Year 1 via the staff training survey.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cxnSp>
        <p:nvCxnSpPr>
          <p:cNvPr id="249" name="Google Shape;249;p5"/>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250" name="Google Shape;250;p5"/>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51" name="Google Shape;251;p5"/>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52" name="Google Shape;252;p5"/>
          <p:cNvSpPr txBox="1"/>
          <p:nvPr/>
        </p:nvSpPr>
        <p:spPr>
          <a:xfrm>
            <a:off x="442290" y="503779"/>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Data Collection Forms</a:t>
            </a:r>
            <a:endParaRPr b="0" i="0" sz="1400" u="none" cap="none" strike="noStrike">
              <a:solidFill>
                <a:srgbClr val="000000"/>
              </a:solidFill>
              <a:latin typeface="Arial"/>
              <a:ea typeface="Arial"/>
              <a:cs typeface="Arial"/>
              <a:sym typeface="Arial"/>
            </a:endParaRPr>
          </a:p>
        </p:txBody>
      </p:sp>
      <p:sp>
        <p:nvSpPr>
          <p:cNvPr id="253" name="Google Shape;253;p5"/>
          <p:cNvSpPr txBox="1"/>
          <p:nvPr/>
        </p:nvSpPr>
        <p:spPr>
          <a:xfrm>
            <a:off x="858078" y="1548143"/>
            <a:ext cx="5117209" cy="4302339"/>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2400"/>
              <a:buFont typeface="Arial"/>
              <a:buNone/>
            </a:pPr>
            <a:r>
              <a:rPr b="0" i="0" lang="en-US" sz="2400" u="sng" cap="none" strike="noStrike">
                <a:solidFill>
                  <a:schemeClr val="dk1"/>
                </a:solidFill>
                <a:latin typeface="Calibri"/>
                <a:ea typeface="Calibri"/>
                <a:cs typeface="Calibri"/>
                <a:sym typeface="Calibri"/>
              </a:rPr>
              <a:t>State Level Forms: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Checklist</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Form 1 (Director/Coordinator Report)</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Form 2 (Post Training Survey)</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State OSY Profile Summary</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400"/>
              <a:buFont typeface="Arial"/>
              <a:buNone/>
            </a:pPr>
            <a:r>
              <a:rPr b="0" i="0" lang="en-US" sz="2400" u="sng" cap="none" strike="noStrike">
                <a:solidFill>
                  <a:schemeClr val="dk1"/>
                </a:solidFill>
                <a:latin typeface="Calibri"/>
                <a:ea typeface="Calibri"/>
                <a:cs typeface="Calibri"/>
                <a:sym typeface="Calibri"/>
              </a:rPr>
              <a:t>Provider Level Forms: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OSY Student Profile</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Learning Plan</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Local Data Collection Spreadsheet</a:t>
            </a:r>
            <a:endParaRPr b="0" i="0" sz="1400" u="none" cap="none" strike="noStrike">
              <a:solidFill>
                <a:srgbClr val="000000"/>
              </a:solidFill>
              <a:latin typeface="Arial"/>
              <a:ea typeface="Arial"/>
              <a:cs typeface="Arial"/>
              <a:sym typeface="Arial"/>
            </a:endParaRPr>
          </a:p>
        </p:txBody>
      </p:sp>
      <p:pic>
        <p:nvPicPr>
          <p:cNvPr id="254" name="Google Shape;254;p5"/>
          <p:cNvPicPr preferRelativeResize="0"/>
          <p:nvPr/>
        </p:nvPicPr>
        <p:blipFill rotWithShape="1">
          <a:blip r:embed="rId4">
            <a:alphaModFix/>
          </a:blip>
          <a:srcRect b="0" l="0" r="0" t="0"/>
          <a:stretch/>
        </p:blipFill>
        <p:spPr>
          <a:xfrm>
            <a:off x="5630447" y="1370826"/>
            <a:ext cx="5632866" cy="4661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cxnSp>
        <p:nvCxnSpPr>
          <p:cNvPr id="259" name="Google Shape;259;p6"/>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260" name="Google Shape;260;p6"/>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61" name="Google Shape;261;p6"/>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62" name="Google Shape;262;p6"/>
          <p:cNvSpPr txBox="1"/>
          <p:nvPr/>
        </p:nvSpPr>
        <p:spPr>
          <a:xfrm>
            <a:off x="576470" y="513159"/>
            <a:ext cx="11032434"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Items 1 and 2</a:t>
            </a:r>
            <a:endParaRPr b="0" i="0" sz="1400" u="none" cap="none" strike="noStrike">
              <a:solidFill>
                <a:srgbClr val="000000"/>
              </a:solidFill>
              <a:latin typeface="Arial"/>
              <a:ea typeface="Arial"/>
              <a:cs typeface="Arial"/>
              <a:sym typeface="Arial"/>
            </a:endParaRPr>
          </a:p>
        </p:txBody>
      </p:sp>
      <p:sp>
        <p:nvSpPr>
          <p:cNvPr id="263" name="Google Shape;263;p6"/>
          <p:cNvSpPr txBox="1"/>
          <p:nvPr/>
        </p:nvSpPr>
        <p:spPr>
          <a:xfrm>
            <a:off x="324347" y="1590270"/>
            <a:ext cx="6199947" cy="4241452"/>
          </a:xfrm>
          <a:prstGeom prst="rect">
            <a:avLst/>
          </a:prstGeom>
          <a:noFill/>
          <a:ln>
            <a:noFill/>
          </a:ln>
        </p:spPr>
        <p:txBody>
          <a:bodyPr anchorCtr="0" anchor="t" bIns="45700" lIns="91425" spcFirstLastPara="1" rIns="91425" wrap="square" tIns="45700">
            <a:normAutofit lnSpcReduction="10000"/>
          </a:bodyPr>
          <a:lstStyle/>
          <a:p>
            <a:pPr indent="0" lvl="0" marL="0" marR="0" rtl="0" algn="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For the graduation rates and dropout rates, report baseline data if Year 1 data is not available by September 17, 2021.</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For item 2, use the same definitions for identification of students and provision of services as is used for the CSPR. When we ask about instruction for this one, we are asking about ANY instruction provided, whether associated with iSOSY or not.</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At-risk secondary students are generally students identified as PFS in grades 9-12. However, states have the option of expanding this definition.</a:t>
            </a:r>
            <a:endParaRPr b="0" i="0" sz="1400" u="none" cap="none" strike="noStrike">
              <a:solidFill>
                <a:srgbClr val="000000"/>
              </a:solidFill>
              <a:latin typeface="Arial"/>
              <a:ea typeface="Arial"/>
              <a:cs typeface="Arial"/>
              <a:sym typeface="Arial"/>
            </a:endParaRPr>
          </a:p>
        </p:txBody>
      </p:sp>
      <p:pic>
        <p:nvPicPr>
          <p:cNvPr id="264" name="Google Shape;264;p6"/>
          <p:cNvPicPr preferRelativeResize="0"/>
          <p:nvPr/>
        </p:nvPicPr>
        <p:blipFill rotWithShape="1">
          <a:blip r:embed="rId4">
            <a:alphaModFix/>
          </a:blip>
          <a:srcRect b="0" l="0" r="0" t="0"/>
          <a:stretch/>
        </p:blipFill>
        <p:spPr>
          <a:xfrm>
            <a:off x="6604915" y="1610006"/>
            <a:ext cx="5103539" cy="36279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cxnSp>
        <p:nvCxnSpPr>
          <p:cNvPr id="269" name="Google Shape;269;p7"/>
          <p:cNvCxnSpPr/>
          <p:nvPr/>
        </p:nvCxnSpPr>
        <p:spPr>
          <a:xfrm>
            <a:off x="487017" y="1232593"/>
            <a:ext cx="11121886" cy="0"/>
          </a:xfrm>
          <a:prstGeom prst="straightConnector1">
            <a:avLst/>
          </a:prstGeom>
          <a:noFill/>
          <a:ln cap="flat" cmpd="sng" w="19050">
            <a:solidFill>
              <a:srgbClr val="009051"/>
            </a:solidFill>
            <a:prstDash val="solid"/>
            <a:miter lim="800000"/>
            <a:headEnd len="sm" w="sm" type="none"/>
            <a:tailEnd len="sm" w="sm" type="none"/>
          </a:ln>
        </p:spPr>
      </p:cxnSp>
      <p:sp>
        <p:nvSpPr>
          <p:cNvPr id="270" name="Google Shape;270;p7"/>
          <p:cNvSpPr txBox="1"/>
          <p:nvPr/>
        </p:nvSpPr>
        <p:spPr>
          <a:xfrm>
            <a:off x="487017" y="6248400"/>
            <a:ext cx="11390244" cy="381000"/>
          </a:xfrm>
          <a:prstGeom prst="rect">
            <a:avLst/>
          </a:prstGeom>
          <a:solidFill>
            <a:srgbClr val="00905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www.osymigrant.org</a:t>
            </a:r>
            <a:endParaRPr b="0" i="0" sz="1400" u="none" cap="none" strike="noStrike">
              <a:solidFill>
                <a:srgbClr val="000000"/>
              </a:solidFill>
              <a:latin typeface="Arial"/>
              <a:ea typeface="Arial"/>
              <a:cs typeface="Arial"/>
              <a:sym typeface="Arial"/>
            </a:endParaRPr>
          </a:p>
        </p:txBody>
      </p:sp>
      <p:pic>
        <p:nvPicPr>
          <p:cNvPr descr="A picture containing drawing&#10;&#10;Description automatically generated" id="271" name="Google Shape;271;p7"/>
          <p:cNvPicPr preferRelativeResize="0"/>
          <p:nvPr/>
        </p:nvPicPr>
        <p:blipFill rotWithShape="1">
          <a:blip r:embed="rId3">
            <a:alphaModFix/>
          </a:blip>
          <a:srcRect b="0" l="0" r="0" t="0"/>
          <a:stretch/>
        </p:blipFill>
        <p:spPr>
          <a:xfrm>
            <a:off x="496957" y="347871"/>
            <a:ext cx="2433249" cy="746490"/>
          </a:xfrm>
          <a:prstGeom prst="rect">
            <a:avLst/>
          </a:prstGeom>
          <a:noFill/>
          <a:ln>
            <a:noFill/>
          </a:ln>
        </p:spPr>
      </p:pic>
      <p:sp>
        <p:nvSpPr>
          <p:cNvPr id="272" name="Google Shape;272;p7"/>
          <p:cNvSpPr txBox="1"/>
          <p:nvPr/>
        </p:nvSpPr>
        <p:spPr>
          <a:xfrm>
            <a:off x="442290" y="538304"/>
            <a:ext cx="11211339" cy="789541"/>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Form 1: Items 3 and 4</a:t>
            </a:r>
            <a:endParaRPr b="0" i="0" sz="1400" u="none" cap="none" strike="noStrike">
              <a:solidFill>
                <a:srgbClr val="000000"/>
              </a:solidFill>
              <a:latin typeface="Arial"/>
              <a:ea typeface="Arial"/>
              <a:cs typeface="Arial"/>
              <a:sym typeface="Arial"/>
            </a:endParaRPr>
          </a:p>
        </p:txBody>
      </p:sp>
      <p:sp>
        <p:nvSpPr>
          <p:cNvPr id="273" name="Google Shape;273;p7"/>
          <p:cNvSpPr txBox="1"/>
          <p:nvPr/>
        </p:nvSpPr>
        <p:spPr>
          <a:xfrm>
            <a:off x="487017" y="1518279"/>
            <a:ext cx="4989859" cy="4625346"/>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r">
              <a:lnSpc>
                <a:spcPct val="90000"/>
              </a:lnSpc>
              <a:spcBef>
                <a:spcPts val="0"/>
              </a:spcBef>
              <a:spcAft>
                <a:spcPts val="0"/>
              </a:spcAft>
              <a:buClr>
                <a:schemeClr val="dk1"/>
              </a:buClr>
              <a:buSzPct val="100000"/>
              <a:buFont typeface="Arial"/>
              <a:buNone/>
            </a:pPr>
            <a:r>
              <a:rPr b="0" i="0" lang="en-US" sz="2400" u="none" cap="none" strike="noStrike">
                <a:solidFill>
                  <a:schemeClr val="dk1"/>
                </a:solidFill>
                <a:latin typeface="Calibri"/>
                <a:ea typeface="Calibri"/>
                <a:cs typeface="Calibri"/>
                <a:sym typeface="Calibri"/>
              </a:rPr>
              <a:t>Item 3: Count the number of students by grade receiving instruction with iSOSY lessons in Year 1 (2020-21, same dates as the MEP reporting period). Count students receiving instruction even if they did not do a pre-/post-test. You may wish to use the Local Data Collection Worksheet to collect from local projects.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1000"/>
              </a:spcBef>
              <a:spcAft>
                <a:spcPts val="0"/>
              </a:spcAft>
              <a:buClr>
                <a:schemeClr val="dk1"/>
              </a:buClr>
              <a:buSzPct val="100000"/>
              <a:buFont typeface="Arial"/>
              <a:buNone/>
            </a:pPr>
            <a:r>
              <a:rPr b="0" i="0" lang="en-US" sz="2400" u="none" cap="none" strike="noStrike">
                <a:solidFill>
                  <a:schemeClr val="dk1"/>
                </a:solidFill>
                <a:latin typeface="Calibri"/>
                <a:ea typeface="Calibri"/>
                <a:cs typeface="Calibri"/>
                <a:sym typeface="Calibri"/>
              </a:rPr>
              <a:t>Item 4: Count only students with both a pre-test and a post-test score in the first column, and count the number gaining 5% (usually any gain) in the second column. If a student earned 100% on both the pre- and the post-test, leave that student out of both counts.</a:t>
            </a:r>
            <a:endParaRPr b="0" i="0" sz="1400" u="none" cap="none" strike="noStrike">
              <a:solidFill>
                <a:srgbClr val="000000"/>
              </a:solidFill>
              <a:latin typeface="Arial"/>
              <a:ea typeface="Arial"/>
              <a:cs typeface="Arial"/>
              <a:sym typeface="Arial"/>
            </a:endParaRPr>
          </a:p>
        </p:txBody>
      </p:sp>
      <p:pic>
        <p:nvPicPr>
          <p:cNvPr id="274" name="Google Shape;274;p7"/>
          <p:cNvPicPr preferRelativeResize="0"/>
          <p:nvPr/>
        </p:nvPicPr>
        <p:blipFill rotWithShape="1">
          <a:blip r:embed="rId4">
            <a:alphaModFix/>
          </a:blip>
          <a:srcRect b="0" l="0" r="0" t="0"/>
          <a:stretch/>
        </p:blipFill>
        <p:spPr>
          <a:xfrm>
            <a:off x="5561561" y="2022134"/>
            <a:ext cx="6441595" cy="35080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2020-04-21T16:02:29Z</dcterms:created>
  <dc:creator>Susanna Bartee</dc:creator>
</cp:coreProperties>
</file>