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80625" cy="7559675"/>
  <p:notesSz cx="7772400" cy="10058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/>
    <p:restoredTop sz="94665"/>
  </p:normalViewPr>
  <p:slideViewPr>
    <p:cSldViewPr snapToGrid="0" snapToObjects="1">
      <p:cViewPr varScale="1">
        <p:scale>
          <a:sx n="71" d="100"/>
          <a:sy n="71" d="100"/>
        </p:scale>
        <p:origin x="58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79"/>
            <a:ext cx="5028479" cy="3771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16000" marR="0" lvl="0" indent="-216000" algn="l" rtl="0">
              <a:spcBef>
                <a:spcPts val="0"/>
              </a:spcBef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2839" cy="502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dt" idx="10"/>
          </p:nvPr>
        </p:nvSpPr>
        <p:spPr>
          <a:xfrm>
            <a:off x="4399200" y="0"/>
            <a:ext cx="3372839" cy="502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555479"/>
            <a:ext cx="3372839" cy="5025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399200" y="9555479"/>
            <a:ext cx="3372839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79"/>
            <a:ext cx="5028479" cy="3771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79"/>
            <a:ext cx="5028479" cy="3771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79"/>
            <a:ext cx="5028479" cy="3771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79"/>
            <a:ext cx="5028479" cy="3771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79"/>
            <a:ext cx="5028479" cy="377136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7"/>
            <a:ext cx="5029199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w="25400" cap="flat" cmpd="sng">
            <a:solidFill>
              <a:srgbClr val="3465A4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buSzPct val="25000"/>
              <a:buNone/>
            </a:pP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755650" y="234791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5729" algn="ctr" rtl="0">
              <a:spcBef>
                <a:spcPts val="0"/>
              </a:spcBef>
              <a:buSzPct val="45000"/>
              <a:buFont typeface="Noto Sans Symbols"/>
              <a:buChar char="●"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512887" y="4283075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1417"/>
              </a:spcAft>
              <a:buClr>
                <a:srgbClr val="888888"/>
              </a:buClr>
              <a:buFont typeface="Noto Sans Symbols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0" algn="ctr">
              <a:spcBef>
                <a:spcPts val="0"/>
              </a:spcBef>
              <a:spcAft>
                <a:spcPts val="1134"/>
              </a:spcAft>
              <a:buClr>
                <a:srgbClr val="888888"/>
              </a:buClr>
              <a:buFont typeface="Noto Sans Symbols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indent="0" algn="ctr">
              <a:spcBef>
                <a:spcPts val="0"/>
              </a:spcBef>
              <a:spcAft>
                <a:spcPts val="850"/>
              </a:spcAft>
              <a:buClr>
                <a:srgbClr val="888888"/>
              </a:buClr>
              <a:buFont typeface="Noto Sans Symbols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indent="0" algn="ctr">
              <a:spcBef>
                <a:spcPts val="0"/>
              </a:spcBef>
              <a:spcAft>
                <a:spcPts val="567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indent="0" algn="ctr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indent="0" algn="ctr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indent="0" algn="ctr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indent="0" algn="ctr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indent="0" algn="ctr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5729" algn="ctr" rtl="0">
              <a:spcBef>
                <a:spcPts val="0"/>
              </a:spcBef>
              <a:buSzPct val="45000"/>
              <a:buFont typeface="Noto Sans Symbols"/>
              <a:buChar char="●"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47599" y="-574559"/>
            <a:ext cx="4384440" cy="9071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2000" marR="0" lvl="0" indent="-238959" algn="l" rtl="0">
              <a:spcBef>
                <a:spcPts val="0"/>
              </a:spcBef>
              <a:spcAft>
                <a:spcPts val="1417"/>
              </a:spcAft>
              <a:buSzPct val="45000"/>
              <a:buFont typeface="Noto Sans Symbols"/>
              <a:buChar char="●"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864000" lvl="1" indent="-197249">
              <a:spcBef>
                <a:spcPts val="0"/>
              </a:spcBef>
              <a:spcAft>
                <a:spcPts val="1134"/>
              </a:spcAft>
              <a:buSzPct val="75000"/>
              <a:buFont typeface="Noto Sans Symbols"/>
              <a:buChar char="–"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295999" lvl="2" indent="-224118">
              <a:spcBef>
                <a:spcPts val="0"/>
              </a:spcBef>
              <a:spcAft>
                <a:spcPts val="850"/>
              </a:spcAft>
              <a:buSzPct val="45000"/>
              <a:buFont typeface="Noto Sans Symbols"/>
              <a:buChar char="●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728000" lvl="3" indent="-121449">
              <a:spcBef>
                <a:spcPts val="0"/>
              </a:spcBef>
              <a:spcAft>
                <a:spcPts val="567"/>
              </a:spcAft>
              <a:buSzPct val="75000"/>
              <a:buFont typeface="Noto Sans Symbols"/>
              <a:buChar char="–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160000" lvl="4" indent="-1597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592000" lvl="5" indent="-1599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024000" lvl="6" indent="-1601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456000" lvl="7" indent="-1603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887999" lvl="8" indent="-1605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516562" y="2093912"/>
            <a:ext cx="5851525" cy="2266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5729" algn="ctr" rtl="0">
              <a:spcBef>
                <a:spcPts val="0"/>
              </a:spcBef>
              <a:buSzPct val="45000"/>
              <a:buFont typeface="Noto Sans Symbols"/>
              <a:buChar char="●"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904081" y="-99218"/>
            <a:ext cx="5851525" cy="6653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2000" marR="0" lvl="0" indent="-238959" algn="l" rtl="0">
              <a:spcBef>
                <a:spcPts val="0"/>
              </a:spcBef>
              <a:spcAft>
                <a:spcPts val="1417"/>
              </a:spcAft>
              <a:buSzPct val="45000"/>
              <a:buFont typeface="Noto Sans Symbols"/>
              <a:buChar char="●"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864000" lvl="1" indent="-197249">
              <a:spcBef>
                <a:spcPts val="0"/>
              </a:spcBef>
              <a:spcAft>
                <a:spcPts val="1134"/>
              </a:spcAft>
              <a:buSzPct val="75000"/>
              <a:buFont typeface="Noto Sans Symbols"/>
              <a:buChar char="–"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295999" lvl="2" indent="-224118">
              <a:spcBef>
                <a:spcPts val="0"/>
              </a:spcBef>
              <a:spcAft>
                <a:spcPts val="850"/>
              </a:spcAft>
              <a:buSzPct val="45000"/>
              <a:buFont typeface="Noto Sans Symbols"/>
              <a:buChar char="●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728000" lvl="3" indent="-121449">
              <a:spcBef>
                <a:spcPts val="0"/>
              </a:spcBef>
              <a:spcAft>
                <a:spcPts val="567"/>
              </a:spcAft>
              <a:buSzPct val="75000"/>
              <a:buFont typeface="Noto Sans Symbols"/>
              <a:buChar char="–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160000" lvl="4" indent="-1597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592000" lvl="5" indent="-1599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024000" lvl="6" indent="-1601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456000" lvl="7" indent="-1603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887999" lvl="8" indent="-1605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5729" algn="ctr" rtl="0">
              <a:spcBef>
                <a:spcPts val="0"/>
              </a:spcBef>
              <a:buSzPct val="45000"/>
              <a:buFont typeface="Noto Sans Symbols"/>
              <a:buChar char="●"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2000" marR="0" lvl="0" indent="-238959" algn="l" rtl="0">
              <a:spcBef>
                <a:spcPts val="0"/>
              </a:spcBef>
              <a:spcAft>
                <a:spcPts val="1417"/>
              </a:spcAft>
              <a:buSzPct val="45000"/>
              <a:buFont typeface="Noto Sans Symbols"/>
              <a:buChar char="●"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864000" lvl="1" indent="-197249">
              <a:spcBef>
                <a:spcPts val="0"/>
              </a:spcBef>
              <a:spcAft>
                <a:spcPts val="1134"/>
              </a:spcAft>
              <a:buSzPct val="75000"/>
              <a:buFont typeface="Noto Sans Symbols"/>
              <a:buChar char="–"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295999" lvl="2" indent="-224118">
              <a:spcBef>
                <a:spcPts val="0"/>
              </a:spcBef>
              <a:spcAft>
                <a:spcPts val="850"/>
              </a:spcAft>
              <a:buSzPct val="45000"/>
              <a:buFont typeface="Noto Sans Symbols"/>
              <a:buChar char="●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728000" lvl="3" indent="-121449">
              <a:spcBef>
                <a:spcPts val="0"/>
              </a:spcBef>
              <a:spcAft>
                <a:spcPts val="567"/>
              </a:spcAft>
              <a:buSzPct val="75000"/>
              <a:buFont typeface="Noto Sans Symbols"/>
              <a:buChar char="–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160000" lvl="4" indent="-1597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592000" lvl="5" indent="-1599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024000" lvl="6" indent="-1601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456000" lvl="7" indent="-1603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887999" lvl="8" indent="-1605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114300" algn="l" rtl="0">
              <a:spcBef>
                <a:spcPts val="0"/>
              </a:spcBef>
              <a:buSzPct val="45000"/>
              <a:buFont typeface="Noto Sans Symbols"/>
              <a:buChar char="●"/>
              <a:defRPr sz="40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lvl="1" indent="0">
              <a:spcBef>
                <a:spcPts val="0"/>
              </a:spcBef>
              <a:spcAft>
                <a:spcPts val="1134"/>
              </a:spcAft>
              <a:buClr>
                <a:srgbClr val="888888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lvl="2" indent="0">
              <a:spcBef>
                <a:spcPts val="0"/>
              </a:spcBef>
              <a:spcAft>
                <a:spcPts val="850"/>
              </a:spcAft>
              <a:buClr>
                <a:srgbClr val="8888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lvl="3" indent="0">
              <a:spcBef>
                <a:spcPts val="0"/>
              </a:spcBef>
              <a:spcAft>
                <a:spcPts val="567"/>
              </a:spcAft>
              <a:buClr>
                <a:srgbClr val="8888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lvl="4" indent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lvl="6" indent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lvl="7" indent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lvl="8" indent="0">
              <a:spcBef>
                <a:spcPts val="0"/>
              </a:spcBef>
              <a:spcAft>
                <a:spcPts val="283"/>
              </a:spcAft>
              <a:buClr>
                <a:srgbClr val="8888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5729" algn="ctr" rtl="0">
              <a:spcBef>
                <a:spcPts val="0"/>
              </a:spcBef>
              <a:buSzPct val="45000"/>
              <a:buFont typeface="Noto Sans Symbols"/>
              <a:buChar char="●"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03237" y="1768475"/>
            <a:ext cx="4459286" cy="4384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2000" marR="0" lvl="0" indent="-250390" algn="l" rtl="0">
              <a:spcBef>
                <a:spcPts val="0"/>
              </a:spcBef>
              <a:spcAft>
                <a:spcPts val="1417"/>
              </a:spcAft>
              <a:buSzPct val="45000"/>
              <a:buFont typeface="Noto Sans Symbols"/>
              <a:buChar char="●"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864000" lvl="1" indent="-216299">
              <a:spcBef>
                <a:spcPts val="0"/>
              </a:spcBef>
              <a:spcAft>
                <a:spcPts val="1134"/>
              </a:spcAft>
              <a:buSzPct val="75000"/>
              <a:buFont typeface="Noto Sans Symbols"/>
              <a:buChar char="–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295999" lvl="2" indent="-235549">
              <a:spcBef>
                <a:spcPts val="0"/>
              </a:spcBef>
              <a:spcAft>
                <a:spcPts val="850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728000" lvl="3" indent="-130974">
              <a:spcBef>
                <a:spcPts val="0"/>
              </a:spcBef>
              <a:spcAft>
                <a:spcPts val="567"/>
              </a:spcAft>
              <a:buSzPct val="75000"/>
              <a:buFont typeface="Noto Sans Symbols"/>
              <a:buChar char="–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160000" lvl="4" indent="-165464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592000" lvl="5" indent="-165664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024000" lvl="6" indent="-165864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456000" lvl="7" indent="-166065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887999" lvl="8" indent="-166264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5114925" y="1768475"/>
            <a:ext cx="4460875" cy="43846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2000" marR="0" lvl="0" indent="-250390" algn="l" rtl="0">
              <a:spcBef>
                <a:spcPts val="0"/>
              </a:spcBef>
              <a:spcAft>
                <a:spcPts val="1417"/>
              </a:spcAft>
              <a:buSzPct val="45000"/>
              <a:buFont typeface="Noto Sans Symbols"/>
              <a:buChar char="●"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864000" lvl="1" indent="-216299">
              <a:spcBef>
                <a:spcPts val="0"/>
              </a:spcBef>
              <a:spcAft>
                <a:spcPts val="1134"/>
              </a:spcAft>
              <a:buSzPct val="75000"/>
              <a:buFont typeface="Noto Sans Symbols"/>
              <a:buChar char="–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295999" lvl="2" indent="-235549">
              <a:spcBef>
                <a:spcPts val="0"/>
              </a:spcBef>
              <a:spcAft>
                <a:spcPts val="850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728000" lvl="3" indent="-130974">
              <a:spcBef>
                <a:spcPts val="0"/>
              </a:spcBef>
              <a:spcAft>
                <a:spcPts val="567"/>
              </a:spcAft>
              <a:buSzPct val="75000"/>
              <a:buFont typeface="Noto Sans Symbols"/>
              <a:buChar char="–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160000" lvl="4" indent="-165464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592000" lvl="5" indent="-165664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024000" lvl="6" indent="-165864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456000" lvl="7" indent="-166065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887999" lvl="8" indent="-166264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04825" y="303212"/>
            <a:ext cx="9072562" cy="1258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5729" algn="ctr" rtl="0">
              <a:spcBef>
                <a:spcPts val="0"/>
              </a:spcBef>
              <a:buSzPct val="45000"/>
              <a:buFont typeface="Noto Sans Symbols"/>
              <a:buChar char="●"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504825" y="1692275"/>
            <a:ext cx="4452937" cy="70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Font typeface="Noto Sans Symbols"/>
              <a:buNone/>
              <a:defRPr sz="24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lvl="1" indent="0">
              <a:spcBef>
                <a:spcPts val="0"/>
              </a:spcBef>
              <a:spcAft>
                <a:spcPts val="1134"/>
              </a:spcAft>
              <a:buFont typeface="Noto Sans Symbols"/>
              <a:buNone/>
              <a:defRPr sz="2000" b="1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lvl="2" indent="0">
              <a:spcBef>
                <a:spcPts val="0"/>
              </a:spcBef>
              <a:spcAft>
                <a:spcPts val="850"/>
              </a:spcAft>
              <a:buFont typeface="Noto Sans Symbols"/>
              <a:buNone/>
              <a:defRPr sz="1800" b="1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lvl="3" indent="0">
              <a:spcBef>
                <a:spcPts val="0"/>
              </a:spcBef>
              <a:spcAft>
                <a:spcPts val="567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lvl="4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lvl="6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lvl="7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lvl="8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04825" y="2397125"/>
            <a:ext cx="4452937" cy="4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2000" marR="0" lvl="0" indent="-261820" algn="l" rtl="0">
              <a:spcBef>
                <a:spcPts val="0"/>
              </a:spcBef>
              <a:spcAft>
                <a:spcPts val="1417"/>
              </a:spcAft>
              <a:buSzPct val="45000"/>
              <a:buFont typeface="Noto Sans Symbols"/>
              <a:buChar char="●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864000" lvl="1" indent="-235349">
              <a:spcBef>
                <a:spcPts val="0"/>
              </a:spcBef>
              <a:spcAft>
                <a:spcPts val="1134"/>
              </a:spcAft>
              <a:buSzPct val="75000"/>
              <a:buFont typeface="Noto Sans Symbols"/>
              <a:buChar char="–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295999" lvl="2" indent="-241263">
              <a:spcBef>
                <a:spcPts val="0"/>
              </a:spcBef>
              <a:spcAft>
                <a:spcPts val="850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728000" lvl="3" indent="-140499">
              <a:spcBef>
                <a:spcPts val="0"/>
              </a:spcBef>
              <a:spcAft>
                <a:spcPts val="567"/>
              </a:spcAft>
              <a:buSzPct val="75000"/>
              <a:buFont typeface="Noto Sans Symbols"/>
              <a:buChar char="–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160000" lvl="4" indent="-17117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592000" lvl="5" indent="-17137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024000" lvl="6" indent="-17157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456000" lvl="7" indent="-17177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887999" lvl="8" indent="-17197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5121275" y="1692275"/>
            <a:ext cx="4456112" cy="7048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Font typeface="Noto Sans Symbols"/>
              <a:buNone/>
              <a:defRPr sz="24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lvl="1" indent="0">
              <a:spcBef>
                <a:spcPts val="0"/>
              </a:spcBef>
              <a:spcAft>
                <a:spcPts val="1134"/>
              </a:spcAft>
              <a:buFont typeface="Noto Sans Symbols"/>
              <a:buNone/>
              <a:defRPr sz="2000" b="1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lvl="2" indent="0">
              <a:spcBef>
                <a:spcPts val="0"/>
              </a:spcBef>
              <a:spcAft>
                <a:spcPts val="850"/>
              </a:spcAft>
              <a:buFont typeface="Noto Sans Symbols"/>
              <a:buNone/>
              <a:defRPr sz="1800" b="1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lvl="3" indent="0">
              <a:spcBef>
                <a:spcPts val="0"/>
              </a:spcBef>
              <a:spcAft>
                <a:spcPts val="567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lvl="4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lvl="6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lvl="7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lvl="8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1600" b="1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5121275" y="2397125"/>
            <a:ext cx="4456112" cy="435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2000" marR="0" lvl="0" indent="-261820" algn="l" rtl="0">
              <a:spcBef>
                <a:spcPts val="0"/>
              </a:spcBef>
              <a:spcAft>
                <a:spcPts val="1417"/>
              </a:spcAft>
              <a:buSzPct val="45000"/>
              <a:buFont typeface="Noto Sans Symbols"/>
              <a:buChar char="●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864000" lvl="1" indent="-235349">
              <a:spcBef>
                <a:spcPts val="0"/>
              </a:spcBef>
              <a:spcAft>
                <a:spcPts val="1134"/>
              </a:spcAft>
              <a:buSzPct val="75000"/>
              <a:buFont typeface="Noto Sans Symbols"/>
              <a:buChar char="–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295999" lvl="2" indent="-241263">
              <a:spcBef>
                <a:spcPts val="0"/>
              </a:spcBef>
              <a:spcAft>
                <a:spcPts val="850"/>
              </a:spcAft>
              <a:buSzPct val="45000"/>
              <a:buFont typeface="Noto Sans Symbols"/>
              <a:buChar char="●"/>
              <a:defRPr sz="18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728000" lvl="3" indent="-140499">
              <a:spcBef>
                <a:spcPts val="0"/>
              </a:spcBef>
              <a:spcAft>
                <a:spcPts val="567"/>
              </a:spcAft>
              <a:buSzPct val="75000"/>
              <a:buFont typeface="Noto Sans Symbols"/>
              <a:buChar char="–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160000" lvl="4" indent="-17117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592000" lvl="5" indent="-17137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024000" lvl="6" indent="-17157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456000" lvl="7" indent="-17177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887999" lvl="8" indent="-17197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16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5729" algn="ctr" rtl="0">
              <a:spcBef>
                <a:spcPts val="0"/>
              </a:spcBef>
              <a:buSzPct val="45000"/>
              <a:buFont typeface="Noto Sans Symbols"/>
              <a:buChar char="●"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04825" y="301625"/>
            <a:ext cx="3316287" cy="1279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57150" algn="l" rtl="0">
              <a:spcBef>
                <a:spcPts val="0"/>
              </a:spcBef>
              <a:buSzPct val="45000"/>
              <a:buFont typeface="Noto Sans Symbols"/>
              <a:buChar char="●"/>
              <a:defRPr sz="20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941762" y="301625"/>
            <a:ext cx="5635625" cy="645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2000" marR="0" lvl="0" indent="-238959" algn="l" rtl="0">
              <a:spcBef>
                <a:spcPts val="0"/>
              </a:spcBef>
              <a:spcAft>
                <a:spcPts val="1417"/>
              </a:spcAft>
              <a:buSzPct val="45000"/>
              <a:buFont typeface="Noto Sans Symbols"/>
              <a:buChar char="●"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864000" lvl="1" indent="-197249">
              <a:spcBef>
                <a:spcPts val="0"/>
              </a:spcBef>
              <a:spcAft>
                <a:spcPts val="1134"/>
              </a:spcAft>
              <a:buSzPct val="75000"/>
              <a:buFont typeface="Noto Sans Symbols"/>
              <a:buChar char="–"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295999" lvl="2" indent="-224118">
              <a:spcBef>
                <a:spcPts val="0"/>
              </a:spcBef>
              <a:spcAft>
                <a:spcPts val="850"/>
              </a:spcAft>
              <a:buSzPct val="45000"/>
              <a:buFont typeface="Noto Sans Symbols"/>
              <a:buChar char="●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728000" lvl="3" indent="-121449">
              <a:spcBef>
                <a:spcPts val="0"/>
              </a:spcBef>
              <a:spcAft>
                <a:spcPts val="567"/>
              </a:spcAft>
              <a:buSzPct val="75000"/>
              <a:buFont typeface="Noto Sans Symbols"/>
              <a:buChar char="–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160000" lvl="4" indent="-1597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592000" lvl="5" indent="-1599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024000" lvl="6" indent="-1601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456000" lvl="7" indent="-1603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887999" lvl="8" indent="-1605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504825" y="1581150"/>
            <a:ext cx="3316287" cy="517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Font typeface="Noto Sans Symbols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lvl="1" indent="0">
              <a:spcBef>
                <a:spcPts val="0"/>
              </a:spcBef>
              <a:spcAft>
                <a:spcPts val="1134"/>
              </a:spcAft>
              <a:buFont typeface="Noto Sans Symbols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lvl="2" indent="0">
              <a:spcBef>
                <a:spcPts val="0"/>
              </a:spcBef>
              <a:spcAft>
                <a:spcPts val="850"/>
              </a:spcAft>
              <a:buFont typeface="Noto Sans Symbols"/>
              <a:buNone/>
              <a:defRPr sz="1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lvl="3" indent="0">
              <a:spcBef>
                <a:spcPts val="0"/>
              </a:spcBef>
              <a:spcAft>
                <a:spcPts val="567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lvl="4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lvl="6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lvl="7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lvl="8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976438" y="5291137"/>
            <a:ext cx="6048374" cy="6254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57150" algn="l" rtl="0">
              <a:spcBef>
                <a:spcPts val="0"/>
              </a:spcBef>
              <a:buSzPct val="45000"/>
              <a:buFont typeface="Noto Sans Symbols"/>
              <a:buChar char="●"/>
              <a:defRPr sz="2000" b="1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976438" y="674687"/>
            <a:ext cx="6048374" cy="45370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Font typeface="Noto Sans Symbols"/>
              <a:buNone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lvl="1" indent="0">
              <a:spcBef>
                <a:spcPts val="0"/>
              </a:spcBef>
              <a:spcAft>
                <a:spcPts val="1134"/>
              </a:spcAft>
              <a:buFont typeface="Noto Sans Symbols"/>
              <a:buNone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lvl="2" indent="0">
              <a:spcBef>
                <a:spcPts val="0"/>
              </a:spcBef>
              <a:spcAft>
                <a:spcPts val="850"/>
              </a:spcAft>
              <a:buFont typeface="Noto Sans Symbols"/>
              <a:buNone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lvl="3" indent="0">
              <a:spcBef>
                <a:spcPts val="0"/>
              </a:spcBef>
              <a:spcAft>
                <a:spcPts val="567"/>
              </a:spcAft>
              <a:buFont typeface="Noto Sans Symbols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lvl="4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lvl="6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lvl="7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lvl="8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976438" y="5916612"/>
            <a:ext cx="6048374" cy="887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1417"/>
              </a:spcAft>
              <a:buFont typeface="Noto Sans Symbols"/>
              <a:buNone/>
              <a:defRPr sz="1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457200" lvl="1" indent="0">
              <a:spcBef>
                <a:spcPts val="0"/>
              </a:spcBef>
              <a:spcAft>
                <a:spcPts val="1134"/>
              </a:spcAft>
              <a:buFont typeface="Noto Sans Symbols"/>
              <a:buNone/>
              <a:defRPr sz="12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914400" lvl="2" indent="0">
              <a:spcBef>
                <a:spcPts val="0"/>
              </a:spcBef>
              <a:spcAft>
                <a:spcPts val="850"/>
              </a:spcAft>
              <a:buFont typeface="Noto Sans Symbols"/>
              <a:buNone/>
              <a:defRPr sz="10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371600" lvl="3" indent="0">
              <a:spcBef>
                <a:spcPts val="0"/>
              </a:spcBef>
              <a:spcAft>
                <a:spcPts val="567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1828800" lvl="4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286000" lvl="5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2743200" lvl="6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200400" lvl="7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657600" lvl="8" indent="0">
              <a:spcBef>
                <a:spcPts val="0"/>
              </a:spcBef>
              <a:spcAft>
                <a:spcPts val="283"/>
              </a:spcAft>
              <a:buFont typeface="Noto Sans Symbols"/>
              <a:buNone/>
              <a:defRPr sz="9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25729" algn="ctr" rtl="0">
              <a:spcBef>
                <a:spcPts val="0"/>
              </a:spcBef>
              <a:buSzPct val="45000"/>
              <a:buFont typeface="Noto Sans Symbols"/>
              <a:buChar char="●"/>
              <a:defRPr sz="44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lvl="1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2pPr>
            <a:lvl3pPr lvl="2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3pPr>
            <a:lvl4pPr lvl="3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4pPr>
            <a:lvl5pPr lvl="4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5pPr>
            <a:lvl6pPr lvl="5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6pPr>
            <a:lvl7pPr lvl="6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7pPr>
            <a:lvl8pPr lvl="7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8pPr>
            <a:lvl9pPr lvl="8" indent="51435">
              <a:spcBef>
                <a:spcPts val="0"/>
              </a:spcBef>
              <a:buSzPct val="45000"/>
              <a:buFont typeface="Noto Sans Symbols"/>
              <a:buChar char="●"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2000" marR="0" lvl="0" indent="-238959" algn="l" rtl="0">
              <a:spcBef>
                <a:spcPts val="0"/>
              </a:spcBef>
              <a:spcAft>
                <a:spcPts val="1417"/>
              </a:spcAft>
              <a:buSzPct val="45000"/>
              <a:buFont typeface="Noto Sans Symbols"/>
              <a:buChar char="●"/>
              <a:defRPr sz="3200" b="0" i="0" u="none" strike="noStrike" cap="none">
                <a:latin typeface="Arial"/>
                <a:ea typeface="Arial"/>
                <a:cs typeface="Arial"/>
                <a:sym typeface="Arial"/>
              </a:defRPr>
            </a:lvl1pPr>
            <a:lvl2pPr marL="864000" lvl="1" indent="-197249">
              <a:spcBef>
                <a:spcPts val="0"/>
              </a:spcBef>
              <a:spcAft>
                <a:spcPts val="1134"/>
              </a:spcAft>
              <a:buSzPct val="75000"/>
              <a:buFont typeface="Noto Sans Symbols"/>
              <a:buChar char="–"/>
              <a:defRPr sz="2800" b="0" i="0" u="none" strike="noStrike" cap="none">
                <a:latin typeface="Arial"/>
                <a:ea typeface="Arial"/>
                <a:cs typeface="Arial"/>
                <a:sym typeface="Arial"/>
              </a:defRPr>
            </a:lvl2pPr>
            <a:lvl3pPr marL="1295999" lvl="2" indent="-224118">
              <a:spcBef>
                <a:spcPts val="0"/>
              </a:spcBef>
              <a:spcAft>
                <a:spcPts val="850"/>
              </a:spcAft>
              <a:buSzPct val="45000"/>
              <a:buFont typeface="Noto Sans Symbols"/>
              <a:buChar char="●"/>
              <a:defRPr sz="2400" b="0" i="0" u="none" strike="noStrike" cap="none">
                <a:latin typeface="Arial"/>
                <a:ea typeface="Arial"/>
                <a:cs typeface="Arial"/>
                <a:sym typeface="Arial"/>
              </a:defRPr>
            </a:lvl3pPr>
            <a:lvl4pPr marL="1728000" lvl="3" indent="-121449">
              <a:spcBef>
                <a:spcPts val="0"/>
              </a:spcBef>
              <a:spcAft>
                <a:spcPts val="567"/>
              </a:spcAft>
              <a:buSzPct val="75000"/>
              <a:buFont typeface="Noto Sans Symbols"/>
              <a:buChar char="–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4pPr>
            <a:lvl5pPr marL="2160000" lvl="4" indent="-1597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5pPr>
            <a:lvl6pPr marL="2592000" lvl="5" indent="-1599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6pPr>
            <a:lvl7pPr marL="3024000" lvl="6" indent="-1601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7pPr>
            <a:lvl8pPr marL="3456000" lvl="7" indent="-1603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8pPr>
            <a:lvl9pPr marL="3887999" lvl="8" indent="-160549">
              <a:spcBef>
                <a:spcPts val="0"/>
              </a:spcBef>
              <a:spcAft>
                <a:spcPts val="283"/>
              </a:spcAft>
              <a:buSzPct val="45000"/>
              <a:buFont typeface="Noto Sans Symbols"/>
              <a:buChar char="●"/>
              <a:defRPr sz="2000" b="0" i="0" u="none" strike="noStrike" cap="none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503999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47360" y="6887160"/>
            <a:ext cx="3195000" cy="521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227360" y="6887160"/>
            <a:ext cx="2348280" cy="521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svisualizer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adlet-uploads.storage.googleapis.com/61376451/b2e7aec3f1e7d840573e3a47a87816f1b9226dac/752fa9c07b3f1d0a2aba826eb2c4c00b.pptx" TargetMode="External"/><Relationship Id="rId13" Type="http://schemas.openxmlformats.org/officeDocument/2006/relationships/hyperlink" Target="http://padlet.com/stateidr/mapping/wish/79655501" TargetMode="External"/><Relationship Id="rId18" Type="http://schemas.openxmlformats.org/officeDocument/2006/relationships/hyperlink" Target="file:///C:\Users\ztaylor\Downloads\Qualifying%20Activities.pptx" TargetMode="External"/><Relationship Id="rId3" Type="http://schemas.openxmlformats.org/officeDocument/2006/relationships/hyperlink" Target="https://padletuploads.blob.core.windows.net/prod/61376451/6a948f282e7c377b4bcae68e0933db91/COE.pptx" TargetMode="External"/><Relationship Id="rId7" Type="http://schemas.openxmlformats.org/officeDocument/2006/relationships/hyperlink" Target="http://padlet.com/stateidr/mapping/wish/79655761" TargetMode="External"/><Relationship Id="rId12" Type="http://schemas.openxmlformats.org/officeDocument/2006/relationships/hyperlink" Target="file:///C:\Users\ztaylor\Desktop\Random%20(1).pptx" TargetMode="External"/><Relationship Id="rId17" Type="http://schemas.openxmlformats.org/officeDocument/2006/relationships/hyperlink" Target="http://padlet.com/stateidr/mapping/wish/79655634" TargetMode="External"/><Relationship Id="rId2" Type="http://schemas.openxmlformats.org/officeDocument/2006/relationships/notesSlide" Target="../notesSlides/notesSlide15.xml"/><Relationship Id="rId16" Type="http://schemas.openxmlformats.org/officeDocument/2006/relationships/hyperlink" Target="../Downloads/states.pptx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adlet-uploads.storage.googleapis.com/61376451/14185015f2d58f449c260677538f84e8d8969d00/68ee2853964a8910aa25a0ef071a8c3a.pptx" TargetMode="External"/><Relationship Id="rId11" Type="http://schemas.openxmlformats.org/officeDocument/2006/relationships/hyperlink" Target="http://padlet.com/stateidr/mapping/wish/79655412" TargetMode="External"/><Relationship Id="rId5" Type="http://schemas.openxmlformats.org/officeDocument/2006/relationships/hyperlink" Target="https://padlet-uploads.storage.googleapis.com/61376451/e111111bb642322c796c0560080520205b2c9656/ca19e4c99e159a46e61631a352b30805.pptx" TargetMode="External"/><Relationship Id="rId15" Type="http://schemas.openxmlformats.org/officeDocument/2006/relationships/hyperlink" Target="https://padlet-uploads.storage.googleapis.com/61376451/7504de3d0d44212cd8cdc79207259e290fb4fbc0/1c758e31f72c0567044bb032b65690f3.pptx" TargetMode="External"/><Relationship Id="rId10" Type="http://schemas.openxmlformats.org/officeDocument/2006/relationships/hyperlink" Target="file:///C:\Users\ztaylor\Downloads\COE.pptx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padlet.com/stateidr/mapping/wish/79655954" TargetMode="External"/><Relationship Id="rId14" Type="http://schemas.openxmlformats.org/officeDocument/2006/relationships/hyperlink" Target="file:///C:\Users\ztaylor\Downloads\Migrant%20Education%20Program.pptx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Twilliamson@ed.sc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://padlet.com/stateidr/gososychicago" TargetMode="External"/><Relationship Id="rId4" Type="http://schemas.openxmlformats.org/officeDocument/2006/relationships/hyperlink" Target="mailto:Ztaylor@ed.sc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an0VQH_3wuRUmpe-lE6iBteQP4o&amp;usp=shar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773112" y="3185793"/>
            <a:ext cx="8569325" cy="16208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Font typeface="Noto Sans Symbols"/>
              <a:buNone/>
            </a:pPr>
            <a:r>
              <a:rPr lang="en-US" sz="4400" b="1" i="0" u="none" strike="noStrike" cap="none">
                <a:latin typeface="Arial"/>
                <a:ea typeface="Arial"/>
                <a:cs typeface="Arial"/>
                <a:sym typeface="Arial"/>
              </a:rPr>
              <a:t>Introduction to Mapping with Google Platforms 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535112" y="5227637"/>
            <a:ext cx="7056437" cy="1931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Presented by South Carolina MEP</a:t>
            </a:r>
          </a:p>
          <a:p>
            <a:pPr marL="0" marR="0" lvl="0" indent="0" algn="ctr" rtl="0">
              <a:spcBef>
                <a:spcPts val="1417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IRRC TST Meeting</a:t>
            </a:r>
          </a:p>
          <a:p>
            <a:pPr marL="0" marR="0" lvl="0" indent="0" algn="ctr" rtl="0">
              <a:spcBef>
                <a:spcPts val="1417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Noto Sans Symbols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January 2017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167993"/>
            <a:ext cx="2251919" cy="3002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2911" y="167993"/>
            <a:ext cx="2182412" cy="290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31128" y="167993"/>
            <a:ext cx="4369692" cy="2909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 idx="4294967295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Font typeface="Noto Sans Symbols"/>
              <a:buNone/>
            </a:pPr>
            <a:r>
              <a:rPr lang="en-US" sz="4400" b="1" i="0" u="none" strike="noStrike" cap="none">
                <a:latin typeface="Arial"/>
                <a:ea typeface="Arial"/>
                <a:cs typeface="Arial"/>
                <a:sym typeface="Arial"/>
              </a:rPr>
              <a:t>Importing to a Garmin GPS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Under the new folders you have created, right click and save place as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   - This file should be a kmz file not a a kml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Prior to importing it to the GPS, Save it to desktop so they are easier to locate.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4719" y="4572000"/>
            <a:ext cx="3017519" cy="1925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 idx="4294967295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Font typeface="Noto Sans Symbols"/>
              <a:buNone/>
            </a:pPr>
            <a:r>
              <a:rPr lang="en-US" sz="4400" b="1" i="0" u="none" strike="noStrike" cap="none">
                <a:latin typeface="Arial"/>
                <a:ea typeface="Arial"/>
                <a:cs typeface="Arial"/>
                <a:sym typeface="Arial"/>
              </a:rPr>
              <a:t>Converting to a GPX file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Go to </a:t>
            </a:r>
            <a:r>
              <a:rPr lang="en-US" sz="24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http://www.gpsvisualizer.com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US" sz="2400" b="0" i="0" u="none" strike="noStrike" cap="none">
                <a:solidFill>
                  <a:srgbClr val="009933"/>
                </a:solidFill>
                <a:latin typeface="Arial"/>
                <a:ea typeface="Arial"/>
                <a:cs typeface="Arial"/>
                <a:sym typeface="Arial"/>
              </a:rPr>
              <a:t>green box,</a:t>
            </a: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 select the file you are wanting to convert. Next in the drop box below, drag down to GPX file and then select convert it.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Download the newly created GPX file and save it to your hard drive.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Connect your GPS to your computer using a USB cord.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2400" b="0" i="0" u="none" strike="noStrike" cap="none">
                <a:latin typeface="Arial"/>
                <a:ea typeface="Arial"/>
                <a:cs typeface="Arial"/>
                <a:sym typeface="Arial"/>
              </a:rPr>
              <a:t>Send the file to your GPS. This file will be found in your favorites section of the GPS.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 idx="4294967295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45000"/>
              <a:buFont typeface="Noto Sans Symbols"/>
              <a:buNone/>
            </a:pP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Shape 16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4319" y="301319"/>
            <a:ext cx="9418320" cy="6922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Shape 17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45280" y="1768680"/>
            <a:ext cx="6588360" cy="4384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title" idx="4294967295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600FF"/>
              </a:buClr>
              <a:buSzPct val="25000"/>
              <a:buFont typeface="Noto Sans Symbols"/>
              <a:buNone/>
            </a:pPr>
            <a:r>
              <a:rPr lang="en-US" sz="44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Google Earth and Smart Phones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 idx="4294967295"/>
          </p:nvPr>
        </p:nvSpPr>
        <p:spPr>
          <a:xfrm>
            <a:off x="602360" y="317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C0000"/>
              </a:buClr>
              <a:buSzPct val="25000"/>
              <a:buFont typeface="Noto Sans Symbols"/>
              <a:buNone/>
            </a:pPr>
            <a:r>
              <a:rPr lang="en-US" sz="60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Go</a:t>
            </a:r>
            <a:r>
              <a:rPr lang="en-US" sz="6000" b="1" i="0" u="none" strike="noStrike" cap="none">
                <a:solidFill>
                  <a:srgbClr val="009900"/>
                </a:solidFill>
                <a:latin typeface="Arial"/>
                <a:ea typeface="Arial"/>
                <a:cs typeface="Arial"/>
                <a:sym typeface="Arial"/>
              </a:rPr>
              <a:t>og</a:t>
            </a:r>
            <a:r>
              <a:rPr lang="en-US" sz="60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le</a:t>
            </a:r>
            <a:r>
              <a:rPr lang="en-US" sz="6000" b="1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 Ma</a:t>
            </a:r>
            <a:r>
              <a:rPr lang="en-US" sz="60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ps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4294967295"/>
          </p:nvPr>
        </p:nvSpPr>
        <p:spPr>
          <a:xfrm>
            <a:off x="503999" y="1112837"/>
            <a:ext cx="9071640" cy="609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Once you have the files developed in Google Earth, you will also be able view them in Google Maps.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08000" marR="0" lvl="0" indent="-6399" algn="l" rtl="0">
              <a:spcBef>
                <a:spcPts val="1417"/>
              </a:spcBef>
              <a:spcAft>
                <a:spcPts val="0"/>
              </a:spcAft>
              <a:buSzPct val="25000"/>
              <a:buFont typeface="Noto Sans Symbols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You will be able to invite parties via email to view the map on their smartphone/computer in the Google Maps app.</a:t>
            </a:r>
          </a:p>
        </p:txBody>
      </p:sp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0913" y="2030977"/>
            <a:ext cx="4952854" cy="3653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Font typeface="Noto Sans Symbols"/>
              <a:buNone/>
            </a:pPr>
            <a:r>
              <a:rPr lang="en-US" sz="4400" b="0" i="0" u="none" strike="noStrike" cap="none">
                <a:latin typeface="Arial"/>
                <a:ea typeface="Arial"/>
                <a:cs typeface="Arial"/>
                <a:sym typeface="Arial"/>
              </a:rPr>
              <a:t>Heads Up</a:t>
            </a:r>
          </a:p>
        </p:txBody>
      </p:sp>
      <p:pic>
        <p:nvPicPr>
          <p:cNvPr id="184" name="Shape 184" descr="C:\Program Files (x86)\Microsoft Office\MEDIA\CAGCAT10\j0229389.wmf">
            <a:hlinkClick r:id="rId3"/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264049" y="2351899"/>
            <a:ext cx="1905237" cy="200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 descr="C:\Program Files (x86)\Microsoft Office\MEDIA\CAGCAT10\j0229389.wmf">
            <a:hlinkClick r:id="rId5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44817" y="2367172"/>
            <a:ext cx="1905237" cy="200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 descr="C:\Program Files (x86)\Microsoft Office\MEDIA\CAGCAT10\j0229389.wmf">
            <a:hlinkClick r:id="rId6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6438" y="2351899"/>
            <a:ext cx="1905237" cy="200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 descr="C:\Program Files (x86)\Microsoft Office\MEDIA\CAGCAT10\j0229389.wmf">
            <a:hlinkClick r:id="rId7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0339" y="4871791"/>
            <a:ext cx="1905237" cy="200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 descr="C:\Program Files (x86)\Microsoft Office\MEDIA\CAGCAT10\j0229389.wmf">
            <a:hlinkClick r:id="rId8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9578" y="4871789"/>
            <a:ext cx="1905237" cy="200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>
            <a:hlinkClick r:id="rId9"/>
          </p:cNvPr>
          <p:cNvSpPr/>
          <p:nvPr/>
        </p:nvSpPr>
        <p:spPr>
          <a:xfrm>
            <a:off x="1855035" y="2862196"/>
            <a:ext cx="769084" cy="1458845"/>
          </a:xfrm>
          <a:prstGeom prst="rect">
            <a:avLst/>
          </a:prstGeom>
          <a:noFill/>
          <a:ln>
            <a:noFill/>
          </a:ln>
        </p:spPr>
        <p:txBody>
          <a:bodyPr lIns="100775" tIns="50375" rIns="100775" bIns="50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1</a:t>
            </a:r>
          </a:p>
        </p:txBody>
      </p:sp>
      <p:sp>
        <p:nvSpPr>
          <p:cNvPr id="190" name="Shape 190">
            <a:hlinkClick r:id="rId11"/>
          </p:cNvPr>
          <p:cNvSpPr/>
          <p:nvPr/>
        </p:nvSpPr>
        <p:spPr>
          <a:xfrm>
            <a:off x="4709521" y="2862196"/>
            <a:ext cx="775828" cy="1455994"/>
          </a:xfrm>
          <a:prstGeom prst="rect">
            <a:avLst/>
          </a:prstGeom>
          <a:noFill/>
          <a:ln>
            <a:noFill/>
          </a:ln>
        </p:spPr>
        <p:txBody>
          <a:bodyPr lIns="100775" tIns="50375" rIns="100775" bIns="50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2</a:t>
            </a:r>
          </a:p>
        </p:txBody>
      </p:sp>
      <p:sp>
        <p:nvSpPr>
          <p:cNvPr id="191" name="Shape 191">
            <a:hlinkClick r:id="rId13"/>
          </p:cNvPr>
          <p:cNvSpPr/>
          <p:nvPr/>
        </p:nvSpPr>
        <p:spPr>
          <a:xfrm>
            <a:off x="7624514" y="2862196"/>
            <a:ext cx="769084" cy="1458845"/>
          </a:xfrm>
          <a:prstGeom prst="rect">
            <a:avLst/>
          </a:prstGeom>
          <a:noFill/>
          <a:ln>
            <a:noFill/>
          </a:ln>
        </p:spPr>
        <p:txBody>
          <a:bodyPr lIns="100775" tIns="50375" rIns="100775" bIns="50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4"/>
              </a:rPr>
              <a:t>3</a:t>
            </a:r>
          </a:p>
        </p:txBody>
      </p:sp>
      <p:sp>
        <p:nvSpPr>
          <p:cNvPr id="192" name="Shape 192">
            <a:hlinkClick r:id="rId15"/>
          </p:cNvPr>
          <p:cNvSpPr/>
          <p:nvPr/>
        </p:nvSpPr>
        <p:spPr>
          <a:xfrm>
            <a:off x="6028414" y="5366816"/>
            <a:ext cx="769084" cy="1458845"/>
          </a:xfrm>
          <a:prstGeom prst="rect">
            <a:avLst/>
          </a:prstGeom>
          <a:noFill/>
          <a:ln>
            <a:noFill/>
          </a:ln>
        </p:spPr>
        <p:txBody>
          <a:bodyPr lIns="100775" tIns="50375" rIns="100775" bIns="50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6"/>
              </a:rPr>
              <a:t>5</a:t>
            </a:r>
          </a:p>
        </p:txBody>
      </p:sp>
      <p:sp>
        <p:nvSpPr>
          <p:cNvPr id="193" name="Shape 193">
            <a:hlinkClick r:id="rId17"/>
          </p:cNvPr>
          <p:cNvSpPr/>
          <p:nvPr/>
        </p:nvSpPr>
        <p:spPr>
          <a:xfrm>
            <a:off x="2807655" y="5366816"/>
            <a:ext cx="769084" cy="1458845"/>
          </a:xfrm>
          <a:prstGeom prst="rect">
            <a:avLst/>
          </a:prstGeom>
          <a:noFill/>
          <a:ln>
            <a:noFill/>
          </a:ln>
        </p:spPr>
        <p:txBody>
          <a:bodyPr lIns="100775" tIns="50375" rIns="100775" bIns="50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8"/>
              </a:rPr>
              <a:t>4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Font typeface="Noto Sans Symbols"/>
              <a:buNone/>
            </a:pPr>
            <a:r>
              <a:rPr lang="en-US" sz="4400" b="0" i="0" u="none" strike="noStrike" cap="none">
                <a:latin typeface="Arial"/>
                <a:ea typeface="Arial"/>
                <a:cs typeface="Arial"/>
                <a:sym typeface="Arial"/>
              </a:rPr>
              <a:t>Contact Info/ Resources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4000" b="0" i="0" u="none" strike="noStrike" cap="none">
                <a:latin typeface="Arial"/>
                <a:ea typeface="Arial"/>
                <a:cs typeface="Arial"/>
                <a:sym typeface="Arial"/>
              </a:rPr>
              <a:t>Travis Williamson</a:t>
            </a:r>
          </a:p>
          <a:p>
            <a:pPr marL="864000" lvl="1" indent="-330599">
              <a:spcBef>
                <a:spcPts val="1417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Twilliamson@ed.sc.gov</a:t>
            </a:r>
          </a:p>
          <a:p>
            <a:pPr marL="864000" lvl="1" indent="-330599">
              <a:spcBef>
                <a:spcPts val="1134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803-394-8478</a:t>
            </a:r>
          </a:p>
          <a:p>
            <a:pPr marL="864000" lvl="1" indent="-330599">
              <a:spcBef>
                <a:spcPts val="1134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315-842-0980</a:t>
            </a:r>
          </a:p>
          <a:p>
            <a:pPr marL="864000" lvl="1" indent="-330599">
              <a:spcBef>
                <a:spcPts val="1134"/>
              </a:spcBef>
              <a:spcAft>
                <a:spcPts val="0"/>
              </a:spcAft>
              <a:buSzPct val="75000"/>
              <a:buFont typeface="Noto Sans Symbols"/>
              <a:buNone/>
            </a:pP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0400" algn="l" rtl="0">
              <a:spcBef>
                <a:spcPts val="1134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4000" b="0" i="0" u="none" strike="noStrike" cap="none">
                <a:latin typeface="Arial"/>
                <a:ea typeface="Arial"/>
                <a:cs typeface="Arial"/>
                <a:sym typeface="Arial"/>
              </a:rPr>
              <a:t>Zach Taylor</a:t>
            </a:r>
          </a:p>
          <a:p>
            <a:pPr marL="864000" lvl="1" indent="-330599">
              <a:spcBef>
                <a:spcPts val="1417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Ztaylor@ed.sc.gov</a:t>
            </a:r>
          </a:p>
          <a:p>
            <a:pPr marL="864000" lvl="1" indent="-330599">
              <a:spcBef>
                <a:spcPts val="1134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803-391-9393</a:t>
            </a:r>
          </a:p>
          <a:p>
            <a:pPr marL="864000" lvl="1" indent="-330599">
              <a:spcBef>
                <a:spcPts val="1134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200" b="0" i="0" u="none" strike="noStrike" cap="none">
                <a:latin typeface="Arial"/>
                <a:ea typeface="Arial"/>
                <a:cs typeface="Arial"/>
                <a:sym typeface="Arial"/>
              </a:rPr>
              <a:t>843-592-8782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4354512" y="2285927"/>
            <a:ext cx="5606872" cy="1856105"/>
          </a:xfrm>
          <a:prstGeom prst="rect">
            <a:avLst/>
          </a:prstGeom>
          <a:noFill/>
          <a:ln>
            <a:noFill/>
          </a:ln>
        </p:spPr>
        <p:txBody>
          <a:bodyPr lIns="100775" tIns="50375" rIns="100775" bIns="50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Resources &amp; Powerpoint File Available HERE!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sng" strike="noStrike" cap="none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5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http://padlet.com/stateidr/gososychicago</a:t>
            </a:r>
          </a:p>
        </p:txBody>
      </p:sp>
      <p:sp>
        <p:nvSpPr>
          <p:cNvPr id="201" name="Shape 201"/>
          <p:cNvSpPr/>
          <p:nvPr/>
        </p:nvSpPr>
        <p:spPr>
          <a:xfrm>
            <a:off x="6887371" y="3099938"/>
            <a:ext cx="420026" cy="587974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0775" tIns="50375" rIns="100775" bIns="503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5823" y="4035425"/>
            <a:ext cx="3524249" cy="352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 idx="4294967295"/>
          </p:nvPr>
        </p:nvSpPr>
        <p:spPr>
          <a:xfrm>
            <a:off x="145773" y="569843"/>
            <a:ext cx="9934851" cy="68701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3333FF"/>
              </a:buClr>
              <a:buSzPct val="25000"/>
              <a:buFont typeface="Noto Sans Symbols"/>
              <a:buNone/>
            </a:pPr>
            <a:r>
              <a:rPr lang="en-US" sz="6000" b="1" i="0" u="none" strike="noStrike" cap="none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Mapping with </a:t>
            </a:r>
            <a:br>
              <a:rPr lang="en-US" sz="6000" b="1" i="0" u="none" strike="noStrike" cap="none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6000" b="1" i="0" u="none" strike="noStrike" cap="none" dirty="0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Google Earth</a:t>
            </a:r>
            <a:endParaRPr lang="en-US" sz="4800" b="1" i="0" u="sng" strike="noStrike" cap="none" dirty="0">
              <a:solidFill>
                <a:srgbClr val="3333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body" idx="4294967295"/>
          </p:nvPr>
        </p:nvSpPr>
        <p:spPr>
          <a:xfrm>
            <a:off x="503999" y="1822047"/>
            <a:ext cx="9071640" cy="55159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199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Demonstrate </a:t>
            </a:r>
            <a:r>
              <a:rPr lang="en-US" sz="3200" b="1" i="0" u="sng" strike="noStrike" cap="none" dirty="0">
                <a:latin typeface="Arial"/>
                <a:ea typeface="Arial"/>
                <a:cs typeface="Arial"/>
                <a:sym typeface="Arial"/>
              </a:rPr>
              <a:t>basics</a:t>
            </a:r>
            <a:r>
              <a:rPr lang="en-US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 of Google Earth</a:t>
            </a:r>
          </a:p>
          <a:p>
            <a:pPr marL="864000" lvl="1" indent="-399">
              <a:spcBef>
                <a:spcPts val="0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Why maps?</a:t>
            </a:r>
          </a:p>
          <a:p>
            <a:pPr marL="864000" lvl="1" indent="-399">
              <a:spcBef>
                <a:spcPts val="0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How they can appear</a:t>
            </a:r>
          </a:p>
          <a:p>
            <a:pPr marL="864000" lvl="1" indent="-399">
              <a:spcBef>
                <a:spcPts val="0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Practical applications</a:t>
            </a:r>
          </a:p>
          <a:p>
            <a:pPr marL="432000" marR="0" lvl="0" indent="-199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Hands on Mapping Points of Interest and Importing Data </a:t>
            </a:r>
          </a:p>
          <a:p>
            <a:pPr marL="864000" lvl="1" indent="-399">
              <a:spcBef>
                <a:spcPts val="0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800" b="0" i="0" u="none" strike="noStrike" cap="none" dirty="0">
                <a:latin typeface="Arial"/>
                <a:ea typeface="Arial"/>
                <a:cs typeface="Arial"/>
                <a:sym typeface="Arial"/>
              </a:rPr>
              <a:t>Break out 1: Practice in Groups</a:t>
            </a:r>
          </a:p>
          <a:p>
            <a:pPr marL="432000" marR="0" lvl="0" indent="-199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Converting maps onto a GPS</a:t>
            </a:r>
          </a:p>
          <a:p>
            <a:pPr marL="432000" marR="0" lvl="0" indent="-199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Discuss other platforms for mapping</a:t>
            </a:r>
          </a:p>
          <a:p>
            <a:pPr marL="432000" marR="0" lvl="0" indent="-199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Review of Resources</a:t>
            </a:r>
          </a:p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None/>
            </a:pPr>
            <a:endParaRPr sz="32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1471" y="4237037"/>
            <a:ext cx="3017519" cy="29858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B050"/>
              </a:buClr>
              <a:buSzPct val="25000"/>
              <a:buFont typeface="Noto Sans Symbols"/>
              <a:buNone/>
            </a:pPr>
            <a:r>
              <a:rPr lang="en-US" sz="4400" b="1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Why should we utilize mapping for ID&amp;R?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03999" y="1769039"/>
            <a:ext cx="9071640" cy="49825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Compliance with the Non-Reg Guidance and OME Monitoring Instrument:</a:t>
            </a:r>
          </a:p>
          <a:p>
            <a:pPr marL="864000" lvl="1" indent="-330599">
              <a:spcBef>
                <a:spcPts val="1417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Chapter III, (A4): </a:t>
            </a:r>
            <a:r>
              <a:rPr lang="en-US" sz="2800" b="0" i="1" u="none" strike="noStrike" cap="none">
                <a:latin typeface="Arial"/>
                <a:ea typeface="Arial"/>
                <a:cs typeface="Arial"/>
                <a:sym typeface="Arial"/>
              </a:rPr>
              <a:t>“In implementing an active statewide ID&amp;R process, the SEA should: Implement a formal process to </a:t>
            </a:r>
            <a:r>
              <a:rPr lang="en-US" sz="2800" b="0" i="1" u="sng" strike="noStrike" cap="none">
                <a:latin typeface="Arial"/>
                <a:ea typeface="Arial"/>
                <a:cs typeface="Arial"/>
                <a:sym typeface="Arial"/>
              </a:rPr>
              <a:t>map</a:t>
            </a:r>
            <a:r>
              <a:rPr lang="en-US" sz="2800" b="0" i="1" u="none" strike="noStrike" cap="none">
                <a:latin typeface="Arial"/>
                <a:ea typeface="Arial"/>
                <a:cs typeface="Arial"/>
                <a:sym typeface="Arial"/>
              </a:rPr>
              <a:t> all of the areas within the State where migrant families are likely to reside.”</a:t>
            </a:r>
          </a:p>
          <a:p>
            <a:pPr marL="432000" marR="0" lvl="0" indent="-330400" algn="l" rtl="0">
              <a:spcBef>
                <a:spcPts val="1134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Organization, New Recruiters/Seasonal Turn-over</a:t>
            </a:r>
          </a:p>
          <a:p>
            <a:pPr marL="864000" lvl="1" indent="-330599">
              <a:spcBef>
                <a:spcPts val="1417"/>
              </a:spcBef>
              <a:spcAft>
                <a:spcPts val="0"/>
              </a:spcAft>
              <a:buSzPct val="75000"/>
              <a:buFont typeface="Noto Sans Symbols"/>
              <a:buChar char="–"/>
            </a:pPr>
            <a:r>
              <a:rPr lang="en-US" sz="2800" b="0" i="0" u="none" strike="noStrike" cap="none">
                <a:latin typeface="Arial"/>
                <a:ea typeface="Arial"/>
                <a:cs typeface="Arial"/>
                <a:sym typeface="Arial"/>
              </a:rPr>
              <a:t>You might think, “I already know my region!!”- OK, but what happens when you are gone?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Font typeface="Noto Sans Symbols"/>
              <a:buNone/>
            </a:pPr>
            <a:r>
              <a:rPr lang="en-US" sz="4400" b="0" i="0" u="none" strike="noStrike" cap="none">
                <a:latin typeface="Arial"/>
                <a:ea typeface="Arial"/>
                <a:cs typeface="Arial"/>
                <a:sym typeface="Arial"/>
              </a:rPr>
              <a:t>What can maps look like? What can you do?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https://drive.google.com/open?id=1an0VQH_3wuRUmpe-lE6iBteQP4o&amp;usp=sharing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None/>
            </a:pP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 idx="4294967295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0000"/>
              </a:buClr>
              <a:buSzPct val="25000"/>
              <a:buFont typeface="Noto Sans Symbols"/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Adding Folders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92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You will need a new folder for every area you are identifying (town,region,center, etc.)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After creating a new folder, </a:t>
            </a:r>
            <a:r>
              <a:rPr lang="en-US" sz="3200" b="1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always save it to my places.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Files not saved here will be in your temporary places and be lost when closing out program.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None/>
            </a:pPr>
            <a:endParaRPr sz="32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●"/>
            </a:pPr>
            <a:r>
              <a:rPr lang="en-US" sz="3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n-US" sz="3200" b="0" i="1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You may move these sub-folders to your desired region</a:t>
            </a:r>
          </a:p>
        </p:txBody>
      </p:sp>
      <p:pic>
        <p:nvPicPr>
          <p:cNvPr id="118" name="Shape 11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20639" y="1920239"/>
            <a:ext cx="4648320" cy="3931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 idx="4294967295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C00CC"/>
              </a:buClr>
              <a:buSzPct val="25000"/>
              <a:buFont typeface="Noto Sans Symbols"/>
              <a:buNone/>
            </a:pPr>
            <a:r>
              <a:rPr lang="en-US" sz="4400" b="1" i="0" u="none" strike="noStrike" cap="none">
                <a:solidFill>
                  <a:srgbClr val="CC00CC"/>
                </a:solidFill>
                <a:latin typeface="Arial"/>
                <a:ea typeface="Arial"/>
                <a:cs typeface="Arial"/>
                <a:sym typeface="Arial"/>
              </a:rPr>
              <a:t>Points of Interest (POI)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067999" cy="426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Type in address you are looking for and hit search/enter.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You may also type in key words such as “fruit farms in </a:t>
            </a:r>
            <a:r>
              <a:rPr lang="en-US" sz="3200" b="0" i="0" u="none" strike="noStrike" cap="none" dirty="0" err="1">
                <a:latin typeface="Arial"/>
                <a:ea typeface="Arial"/>
                <a:cs typeface="Arial"/>
                <a:sym typeface="Arial"/>
              </a:rPr>
              <a:t>Athens,GA</a:t>
            </a:r>
            <a:r>
              <a:rPr lang="en-US" sz="3200" b="0" i="0" u="none" strike="noStrike" cap="none" dirty="0">
                <a:latin typeface="Arial"/>
                <a:ea typeface="Arial"/>
                <a:cs typeface="Arial"/>
                <a:sym typeface="Arial"/>
              </a:rPr>
              <a:t>”. </a:t>
            </a:r>
            <a:r>
              <a:rPr lang="en-US" sz="2000" b="0" i="1" u="none" strike="noStrike" cap="none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*By inserting the word farm, you will need to ignore businesses with the word containing farm; such as State Farm.</a:t>
            </a:r>
          </a:p>
        </p:txBody>
      </p:sp>
      <p:pic>
        <p:nvPicPr>
          <p:cNvPr id="125" name="Shape 12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46319" y="1737358"/>
            <a:ext cx="4733278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 idx="4294967295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3333"/>
              </a:buClr>
              <a:buSzPct val="25000"/>
              <a:buFont typeface="Noto Sans Symbols"/>
              <a:buNone/>
            </a:pPr>
            <a:r>
              <a:rPr lang="en-US" sz="6000" b="1" i="0" u="none" strike="noStrike" cap="non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Pinpointing POIs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9071640" cy="344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2600" b="0" i="0" u="none" strike="noStrike" cap="none">
                <a:latin typeface="Arial"/>
                <a:ea typeface="Arial"/>
                <a:cs typeface="Arial"/>
                <a:sym typeface="Arial"/>
              </a:rPr>
              <a:t>Once the address is inserted, it will pinpoint to where the place is via satellite view.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2600" b="0" i="0" u="none" strike="noStrike" cap="none">
                <a:latin typeface="Arial"/>
                <a:ea typeface="Arial"/>
                <a:cs typeface="Arial"/>
                <a:sym typeface="Arial"/>
              </a:rPr>
              <a:t>Click on the yellow thumbtack in the tool bar above.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2600" b="0" i="0" u="none" strike="noStrike" cap="none">
                <a:latin typeface="Arial"/>
                <a:ea typeface="Arial"/>
                <a:cs typeface="Arial"/>
                <a:sym typeface="Arial"/>
              </a:rPr>
              <a:t>Name the location according to the farm list/directory. In this section, you are also able to include any links,images and details about the location.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4960" y="4480560"/>
            <a:ext cx="3566159" cy="2103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 idx="4294967295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45000"/>
              <a:buFont typeface="Noto Sans Symbols"/>
              <a:buNone/>
            </a:pPr>
            <a:endParaRPr sz="4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Shape 13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82880" y="301319"/>
            <a:ext cx="9784079" cy="7105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 idx="4294967295"/>
          </p:nvPr>
        </p:nvSpPr>
        <p:spPr>
          <a:xfrm>
            <a:off x="503999" y="301319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6666FF"/>
              </a:buClr>
              <a:buSzPct val="25000"/>
              <a:buFont typeface="Noto Sans Symbols"/>
              <a:buNone/>
            </a:pPr>
            <a:r>
              <a:rPr lang="en-US" sz="4400" b="1" i="0" u="none" strike="noStrike" cap="none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rPr>
              <a:t>Pinpointing Tacks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4294967295"/>
          </p:nvPr>
        </p:nvSpPr>
        <p:spPr>
          <a:xfrm>
            <a:off x="503999" y="1341437"/>
            <a:ext cx="9071640" cy="48120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432000" marR="0" lvl="0" indent="-330400" algn="l" rtl="0">
              <a:spcBef>
                <a:spcPts val="0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Under styles you can also color code each region to show the different areas such as type of farm, region itself, or school district, etc.</a:t>
            </a:r>
          </a:p>
          <a:p>
            <a:pPr marL="432000" marR="0" lvl="0" indent="-330400" algn="l" rtl="0">
              <a:spcBef>
                <a:spcPts val="1417"/>
              </a:spcBef>
              <a:spcAft>
                <a:spcPts val="0"/>
              </a:spcAft>
              <a:buSzPct val="45000"/>
              <a:buFont typeface="Noto Sans Symbols"/>
              <a:buChar char="●"/>
            </a:pPr>
            <a:r>
              <a:rPr lang="en-US" sz="3200" b="0" i="0" u="none" strike="noStrike" cap="none">
                <a:latin typeface="Arial"/>
                <a:ea typeface="Arial"/>
                <a:cs typeface="Arial"/>
                <a:sym typeface="Arial"/>
              </a:rPr>
              <a:t>Under description, you can also insert any key notes or even the exact address for future use.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868" y="3932237"/>
            <a:ext cx="4499349" cy="3328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4">
            <a:alphaModFix/>
          </a:blip>
          <a:srcRect l="5986" t="13334" r="50000" b="13000"/>
          <a:stretch/>
        </p:blipFill>
        <p:spPr>
          <a:xfrm>
            <a:off x="5737223" y="3932237"/>
            <a:ext cx="4043405" cy="3368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661</Words>
  <Application>Microsoft Office PowerPoint</Application>
  <PresentationFormat>Custom</PresentationFormat>
  <Paragraphs>75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Noto Sans Symbols</vt:lpstr>
      <vt:lpstr>Default</vt:lpstr>
      <vt:lpstr>Introduction to Mapping with Google Platforms </vt:lpstr>
      <vt:lpstr>Mapping with  Google Earth</vt:lpstr>
      <vt:lpstr>Why should we utilize mapping for ID&amp;R?</vt:lpstr>
      <vt:lpstr>What can maps look like? What can you do?</vt:lpstr>
      <vt:lpstr>Adding Folders</vt:lpstr>
      <vt:lpstr>Points of Interest (POI)</vt:lpstr>
      <vt:lpstr>Pinpointing POIs</vt:lpstr>
      <vt:lpstr>PowerPoint Presentation</vt:lpstr>
      <vt:lpstr>Pinpointing Tacks</vt:lpstr>
      <vt:lpstr>Importing to a Garmin GPS</vt:lpstr>
      <vt:lpstr>Converting to a GPX file</vt:lpstr>
      <vt:lpstr>PowerPoint Presentation</vt:lpstr>
      <vt:lpstr>Google Earth and Smart Phones</vt:lpstr>
      <vt:lpstr>Google Maps</vt:lpstr>
      <vt:lpstr>Heads Up</vt:lpstr>
      <vt:lpstr>Contact Info/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Mapping with Google Platforms</dc:title>
  <dc:creator>Pedro</dc:creator>
  <cp:lastModifiedBy>Pedro</cp:lastModifiedBy>
  <cp:revision>2</cp:revision>
  <dcterms:modified xsi:type="dcterms:W3CDTF">2017-05-04T17:12:39Z</dcterms:modified>
</cp:coreProperties>
</file>